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"/>
  </p:notesMasterIdLst>
  <p:sldIdLst>
    <p:sldId id="268" r:id="rId2"/>
    <p:sldId id="302" r:id="rId3"/>
    <p:sldId id="331" r:id="rId4"/>
    <p:sldId id="313" r:id="rId5"/>
    <p:sldId id="312" r:id="rId6"/>
    <p:sldId id="334" r:id="rId7"/>
    <p:sldId id="322" r:id="rId8"/>
    <p:sldId id="337" r:id="rId9"/>
    <p:sldId id="335" r:id="rId10"/>
    <p:sldId id="308" r:id="rId11"/>
    <p:sldId id="303" r:id="rId12"/>
    <p:sldId id="333" r:id="rId13"/>
    <p:sldId id="328" r:id="rId14"/>
    <p:sldId id="318" r:id="rId15"/>
    <p:sldId id="323" r:id="rId16"/>
    <p:sldId id="325" r:id="rId17"/>
    <p:sldId id="332" r:id="rId18"/>
    <p:sldId id="305" r:id="rId19"/>
    <p:sldId id="326" r:id="rId20"/>
    <p:sldId id="330" r:id="rId21"/>
    <p:sldId id="338" r:id="rId22"/>
    <p:sldId id="314" r:id="rId23"/>
    <p:sldId id="317" r:id="rId24"/>
    <p:sldId id="319" r:id="rId25"/>
    <p:sldId id="324" r:id="rId26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gatini, Guilherme" initials="PG" lastIdx="1" clrIdx="0">
    <p:extLst>
      <p:ext uri="{19B8F6BF-5375-455C-9EA6-DF929625EA0E}">
        <p15:presenceInfo xmlns:p15="http://schemas.microsoft.com/office/powerpoint/2012/main" userId="S::g.pagatini@tue.nl::4909b3e8-b38d-4433-8efd-6a66b9abd8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8E8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4167D-A5C7-40B1-BEFB-D73D4998A089}" v="7" dt="2023-03-23T14:38:04.851"/>
    <p1510:client id="{2DEEDBBC-BDDB-4F04-83E7-23C894FBB265}" v="16" dt="2023-03-23T12:18:03.175"/>
    <p1510:client id="{35A0B383-D62B-40E3-8D4A-3058622EE9A6}" v="3" dt="2023-03-24T15:06:23.168"/>
    <p1510:client id="{380F3BBB-47E2-444D-958A-EFBAE170426C}" v="981" dt="2023-03-24T09:12:37.328"/>
    <p1510:client id="{3E366389-2B3C-4B1C-9434-6FBC3635A65D}" v="2299" dt="2023-03-24T08:46:25.929"/>
    <p1510:client id="{5C493B27-E76D-4C99-81D8-E69D4FB46DE6}" v="1509" dt="2023-03-24T08:55:42.587"/>
    <p1510:client id="{61BCD1F6-7C73-45B9-8D15-F54471345A44}" v="1" dt="2023-03-23T12:19:30.088"/>
    <p1510:client id="{6D68802B-1646-4E60-BA41-6D24AB786ED3}" v="2" dt="2023-03-23T15:47:50.128"/>
    <p1510:client id="{8D4698AE-7910-4BF9-B1B1-A09C9BE6361B}" v="2" dt="2023-03-23T12:03:30.433"/>
    <p1510:client id="{9F3BE1A6-C6EE-4D8A-B35D-9C0840005D59}" v="4" dt="2023-03-24T08:44:43.483"/>
    <p1510:client id="{BC94B544-5D7F-47B1-8667-42681C2961D8}" v="1037" dt="2023-03-23T14:31:24.749"/>
    <p1510:client id="{C6D2386E-9002-43AC-9128-E9BEA650BF2D}" v="169" dt="2023-03-23T15:17:13.029"/>
    <p1510:client id="{F22D677F-DCE9-4001-8BB9-6228D0ED5BA5}" v="38" dt="2023-03-24T09:12:39.094"/>
    <p1510:client id="{F27CB778-DFD1-4B67-AAEB-0C9035F68D78}" v="41" dt="2023-03-23T12:23:44.0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del, Farah" userId="0d269cd9-9e4a-4c5f-a428-5cd2ea92e948" providerId="ADAL" clId="{5C493B27-E76D-4C99-81D8-E69D4FB46DE6}"/>
    <pc:docChg chg="undo custSel addSld delSld modSld sldOrd">
      <pc:chgData name="Fadel, Farah" userId="0d269cd9-9e4a-4c5f-a428-5cd2ea92e948" providerId="ADAL" clId="{5C493B27-E76D-4C99-81D8-E69D4FB46DE6}" dt="2023-03-24T08:55:42.587" v="1512" actId="14100"/>
      <pc:docMkLst>
        <pc:docMk/>
      </pc:docMkLst>
      <pc:sldChg chg="modSp mod">
        <pc:chgData name="Fadel, Farah" userId="0d269cd9-9e4a-4c5f-a428-5cd2ea92e948" providerId="ADAL" clId="{5C493B27-E76D-4C99-81D8-E69D4FB46DE6}" dt="2023-03-23T15:53:47.447" v="1111" actId="1076"/>
        <pc:sldMkLst>
          <pc:docMk/>
          <pc:sldMk cId="1347096481" sldId="268"/>
        </pc:sldMkLst>
        <pc:spChg chg="mod">
          <ac:chgData name="Fadel, Farah" userId="0d269cd9-9e4a-4c5f-a428-5cd2ea92e948" providerId="ADAL" clId="{5C493B27-E76D-4C99-81D8-E69D4FB46DE6}" dt="2023-03-23T15:53:47.447" v="1111" actId="1076"/>
          <ac:spMkLst>
            <pc:docMk/>
            <pc:sldMk cId="1347096481" sldId="268"/>
            <ac:spMk id="10" creationId="{85F95052-3C39-40FD-B9B2-99807F583594}"/>
          </ac:spMkLst>
        </pc:spChg>
      </pc:sldChg>
      <pc:sldChg chg="add del">
        <pc:chgData name="Fadel, Farah" userId="0d269cd9-9e4a-4c5f-a428-5cd2ea92e948" providerId="ADAL" clId="{5C493B27-E76D-4C99-81D8-E69D4FB46DE6}" dt="2023-03-23T16:10:45.988" v="1152" actId="47"/>
        <pc:sldMkLst>
          <pc:docMk/>
          <pc:sldMk cId="1258948748" sldId="298"/>
        </pc:sldMkLst>
      </pc:sldChg>
      <pc:sldChg chg="addSp delSp modSp mod modAnim">
        <pc:chgData name="Fadel, Farah" userId="0d269cd9-9e4a-4c5f-a428-5cd2ea92e948" providerId="ADAL" clId="{5C493B27-E76D-4C99-81D8-E69D4FB46DE6}" dt="2023-03-24T08:46:27.018" v="1481"/>
        <pc:sldMkLst>
          <pc:docMk/>
          <pc:sldMk cId="1001842085" sldId="302"/>
        </pc:sldMkLst>
        <pc:spChg chg="del">
          <ac:chgData name="Fadel, Farah" userId="0d269cd9-9e4a-4c5f-a428-5cd2ea92e948" providerId="ADAL" clId="{5C493B27-E76D-4C99-81D8-E69D4FB46DE6}" dt="2023-03-23T12:11:52.949" v="0" actId="931"/>
          <ac:spMkLst>
            <pc:docMk/>
            <pc:sldMk cId="1001842085" sldId="302"/>
            <ac:spMk id="3" creationId="{EED47B4B-646D-C9F1-7A49-7CA87A3203C9}"/>
          </ac:spMkLst>
        </pc:spChg>
        <pc:spChg chg="add del mod">
          <ac:chgData name="Fadel, Farah" userId="0d269cd9-9e4a-4c5f-a428-5cd2ea92e948" providerId="ADAL" clId="{5C493B27-E76D-4C99-81D8-E69D4FB46DE6}" dt="2023-03-23T12:13:07.414" v="2" actId="931"/>
          <ac:spMkLst>
            <pc:docMk/>
            <pc:sldMk cId="1001842085" sldId="302"/>
            <ac:spMk id="13" creationId="{FF7C0091-F675-9859-3B9D-9AD55BA2F769}"/>
          </ac:spMkLst>
        </pc:spChg>
        <pc:picChg chg="mod">
          <ac:chgData name="Fadel, Farah" userId="0d269cd9-9e4a-4c5f-a428-5cd2ea92e948" providerId="ADAL" clId="{5C493B27-E76D-4C99-81D8-E69D4FB46DE6}" dt="2023-03-23T12:13:56.045" v="9" actId="108"/>
          <ac:picMkLst>
            <pc:docMk/>
            <pc:sldMk cId="1001842085" sldId="302"/>
            <ac:picMk id="4" creationId="{9C34EB6C-8AC7-ADC1-6775-3916D59B9976}"/>
          </ac:picMkLst>
        </pc:picChg>
        <pc:picChg chg="mod">
          <ac:chgData name="Fadel, Farah" userId="0d269cd9-9e4a-4c5f-a428-5cd2ea92e948" providerId="ADAL" clId="{5C493B27-E76D-4C99-81D8-E69D4FB46DE6}" dt="2023-03-23T16:00:52.456" v="1114" actId="1036"/>
          <ac:picMkLst>
            <pc:docMk/>
            <pc:sldMk cId="1001842085" sldId="302"/>
            <ac:picMk id="11" creationId="{B04CAAFF-67AA-3570-5CD6-914795ACC328}"/>
          </ac:picMkLst>
        </pc:picChg>
        <pc:picChg chg="add del mod">
          <ac:chgData name="Fadel, Farah" userId="0d269cd9-9e4a-4c5f-a428-5cd2ea92e948" providerId="ADAL" clId="{5C493B27-E76D-4C99-81D8-E69D4FB46DE6}" dt="2023-03-23T12:11:54.536" v="1" actId="478"/>
          <ac:picMkLst>
            <pc:docMk/>
            <pc:sldMk cId="1001842085" sldId="302"/>
            <ac:picMk id="11" creationId="{B530CA1F-5C0D-1F6D-2DF3-2010716276B7}"/>
          </ac:picMkLst>
        </pc:picChg>
        <pc:picChg chg="add mod modCrop">
          <ac:chgData name="Fadel, Farah" userId="0d269cd9-9e4a-4c5f-a428-5cd2ea92e948" providerId="ADAL" clId="{5C493B27-E76D-4C99-81D8-E69D4FB46DE6}" dt="2023-03-23T15:56:58.677" v="1112" actId="1076"/>
          <ac:picMkLst>
            <pc:docMk/>
            <pc:sldMk cId="1001842085" sldId="302"/>
            <ac:picMk id="15" creationId="{37A3EF15-8A2E-58C4-84BB-9EDFD59B52C2}"/>
          </ac:picMkLst>
        </pc:picChg>
      </pc:sldChg>
      <pc:sldChg chg="modSp mod ord">
        <pc:chgData name="Fadel, Farah" userId="0d269cd9-9e4a-4c5f-a428-5cd2ea92e948" providerId="ADAL" clId="{5C493B27-E76D-4C99-81D8-E69D4FB46DE6}" dt="2023-03-24T08:45:03.426" v="1462" actId="403"/>
        <pc:sldMkLst>
          <pc:docMk/>
          <pc:sldMk cId="2298793323" sldId="303"/>
        </pc:sldMkLst>
        <pc:spChg chg="mod">
          <ac:chgData name="Fadel, Farah" userId="0d269cd9-9e4a-4c5f-a428-5cd2ea92e948" providerId="ADAL" clId="{5C493B27-E76D-4C99-81D8-E69D4FB46DE6}" dt="2023-03-24T08:44:59.663" v="1460" actId="1076"/>
          <ac:spMkLst>
            <pc:docMk/>
            <pc:sldMk cId="2298793323" sldId="303"/>
            <ac:spMk id="2" creationId="{265ADB5E-65C9-4926-55C5-194210F47653}"/>
          </ac:spMkLst>
        </pc:spChg>
        <pc:spChg chg="mod">
          <ac:chgData name="Fadel, Farah" userId="0d269cd9-9e4a-4c5f-a428-5cd2ea92e948" providerId="ADAL" clId="{5C493B27-E76D-4C99-81D8-E69D4FB46DE6}" dt="2023-03-24T08:45:03.426" v="1462" actId="403"/>
          <ac:spMkLst>
            <pc:docMk/>
            <pc:sldMk cId="2298793323" sldId="303"/>
            <ac:spMk id="3" creationId="{5F6B33E3-0D85-9C08-3A3C-17F2E4A11B65}"/>
          </ac:spMkLst>
        </pc:spChg>
      </pc:sldChg>
      <pc:sldChg chg="add del">
        <pc:chgData name="Fadel, Farah" userId="0d269cd9-9e4a-4c5f-a428-5cd2ea92e948" providerId="ADAL" clId="{5C493B27-E76D-4C99-81D8-E69D4FB46DE6}" dt="2023-03-23T16:20:01.374" v="1260" actId="47"/>
        <pc:sldMkLst>
          <pc:docMk/>
          <pc:sldMk cId="1413929030" sldId="304"/>
        </pc:sldMkLst>
      </pc:sldChg>
      <pc:sldChg chg="modSp mod">
        <pc:chgData name="Fadel, Farah" userId="0d269cd9-9e4a-4c5f-a428-5cd2ea92e948" providerId="ADAL" clId="{5C493B27-E76D-4C99-81D8-E69D4FB46DE6}" dt="2023-03-24T08:55:42.587" v="1512" actId="14100"/>
        <pc:sldMkLst>
          <pc:docMk/>
          <pc:sldMk cId="2810728671" sldId="305"/>
        </pc:sldMkLst>
        <pc:picChg chg="mod">
          <ac:chgData name="Fadel, Farah" userId="0d269cd9-9e4a-4c5f-a428-5cd2ea92e948" providerId="ADAL" clId="{5C493B27-E76D-4C99-81D8-E69D4FB46DE6}" dt="2023-03-24T08:55:42.587" v="1512" actId="14100"/>
          <ac:picMkLst>
            <pc:docMk/>
            <pc:sldMk cId="2810728671" sldId="305"/>
            <ac:picMk id="6" creationId="{768B249B-BB08-34F5-3F69-7942F269C3D5}"/>
          </ac:picMkLst>
        </pc:picChg>
      </pc:sldChg>
      <pc:sldChg chg="delSp modSp add mod">
        <pc:chgData name="Fadel, Farah" userId="0d269cd9-9e4a-4c5f-a428-5cd2ea92e948" providerId="ADAL" clId="{5C493B27-E76D-4C99-81D8-E69D4FB46DE6}" dt="2023-03-23T16:20:58.967" v="1295" actId="478"/>
        <pc:sldMkLst>
          <pc:docMk/>
          <pc:sldMk cId="2490091974" sldId="307"/>
        </pc:sldMkLst>
        <pc:spChg chg="del mod">
          <ac:chgData name="Fadel, Farah" userId="0d269cd9-9e4a-4c5f-a428-5cd2ea92e948" providerId="ADAL" clId="{5C493B27-E76D-4C99-81D8-E69D4FB46DE6}" dt="2023-03-23T16:20:58.967" v="1295" actId="478"/>
          <ac:spMkLst>
            <pc:docMk/>
            <pc:sldMk cId="2490091974" sldId="307"/>
            <ac:spMk id="4" creationId="{A429BC26-D62A-7BA9-00E6-2DBDF02A4638}"/>
          </ac:spMkLst>
        </pc:spChg>
      </pc:sldChg>
      <pc:sldChg chg="addSp delSp modSp add mod">
        <pc:chgData name="Fadel, Farah" userId="0d269cd9-9e4a-4c5f-a428-5cd2ea92e948" providerId="ADAL" clId="{5C493B27-E76D-4C99-81D8-E69D4FB46DE6}" dt="2023-03-24T08:48:02.923" v="1490" actId="1076"/>
        <pc:sldMkLst>
          <pc:docMk/>
          <pc:sldMk cId="262894214" sldId="308"/>
        </pc:sldMkLst>
        <pc:spChg chg="mod">
          <ac:chgData name="Fadel, Farah" userId="0d269cd9-9e4a-4c5f-a428-5cd2ea92e948" providerId="ADAL" clId="{5C493B27-E76D-4C99-81D8-E69D4FB46DE6}" dt="2023-03-23T16:20:49.381" v="1293" actId="1076"/>
          <ac:spMkLst>
            <pc:docMk/>
            <pc:sldMk cId="262894214" sldId="308"/>
            <ac:spMk id="2" creationId="{4855927A-1100-DF14-2DA0-9E52231E4280}"/>
          </ac:spMkLst>
        </pc:spChg>
        <pc:spChg chg="mod">
          <ac:chgData name="Fadel, Farah" userId="0d269cd9-9e4a-4c5f-a428-5cd2ea92e948" providerId="ADAL" clId="{5C493B27-E76D-4C99-81D8-E69D4FB46DE6}" dt="2023-03-23T16:22:05.195" v="1309" actId="5793"/>
          <ac:spMkLst>
            <pc:docMk/>
            <pc:sldMk cId="262894214" sldId="308"/>
            <ac:spMk id="3" creationId="{2AC49B92-DC5F-E002-461C-870E411DA0E6}"/>
          </ac:spMkLst>
        </pc:spChg>
        <pc:spChg chg="del">
          <ac:chgData name="Fadel, Farah" userId="0d269cd9-9e4a-4c5f-a428-5cd2ea92e948" providerId="ADAL" clId="{5C493B27-E76D-4C99-81D8-E69D4FB46DE6}" dt="2023-03-23T16:21:02.350" v="1296" actId="478"/>
          <ac:spMkLst>
            <pc:docMk/>
            <pc:sldMk cId="262894214" sldId="308"/>
            <ac:spMk id="4" creationId="{9B020D0B-885F-2315-1718-BB1E444D3AE8}"/>
          </ac:spMkLst>
        </pc:spChg>
        <pc:spChg chg="add mod">
          <ac:chgData name="Fadel, Farah" userId="0d269cd9-9e4a-4c5f-a428-5cd2ea92e948" providerId="ADAL" clId="{5C493B27-E76D-4C99-81D8-E69D4FB46DE6}" dt="2023-03-23T16:22:16.438" v="1312" actId="113"/>
          <ac:spMkLst>
            <pc:docMk/>
            <pc:sldMk cId="262894214" sldId="308"/>
            <ac:spMk id="7" creationId="{F977C664-C43A-C485-E7F8-CE771274296C}"/>
          </ac:spMkLst>
        </pc:spChg>
        <pc:spChg chg="add mod">
          <ac:chgData name="Fadel, Farah" userId="0d269cd9-9e4a-4c5f-a428-5cd2ea92e948" providerId="ADAL" clId="{5C493B27-E76D-4C99-81D8-E69D4FB46DE6}" dt="2023-03-24T08:47:01.116" v="1486" actId="20577"/>
          <ac:spMkLst>
            <pc:docMk/>
            <pc:sldMk cId="262894214" sldId="308"/>
            <ac:spMk id="9" creationId="{5AD1DF6D-59BA-D2A9-427C-4C894832E78E}"/>
          </ac:spMkLst>
        </pc:spChg>
        <pc:picChg chg="add mod">
          <ac:chgData name="Fadel, Farah" userId="0d269cd9-9e4a-4c5f-a428-5cd2ea92e948" providerId="ADAL" clId="{5C493B27-E76D-4C99-81D8-E69D4FB46DE6}" dt="2023-03-24T08:48:02.923" v="1490" actId="1076"/>
          <ac:picMkLst>
            <pc:docMk/>
            <pc:sldMk cId="262894214" sldId="308"/>
            <ac:picMk id="2050" creationId="{A0D553EE-9B32-7124-0D52-927E3E6694B1}"/>
          </ac:picMkLst>
        </pc:picChg>
      </pc:sldChg>
      <pc:sldChg chg="modSp mod">
        <pc:chgData name="Fadel, Farah" userId="0d269cd9-9e4a-4c5f-a428-5cd2ea92e948" providerId="ADAL" clId="{5C493B27-E76D-4C99-81D8-E69D4FB46DE6}" dt="2023-03-23T12:57:10.612" v="39" actId="1076"/>
        <pc:sldMkLst>
          <pc:docMk/>
          <pc:sldMk cId="3685726968" sldId="311"/>
        </pc:sldMkLst>
        <pc:spChg chg="mod">
          <ac:chgData name="Fadel, Farah" userId="0d269cd9-9e4a-4c5f-a428-5cd2ea92e948" providerId="ADAL" clId="{5C493B27-E76D-4C99-81D8-E69D4FB46DE6}" dt="2023-03-23T12:57:10.612" v="39" actId="1076"/>
          <ac:spMkLst>
            <pc:docMk/>
            <pc:sldMk cId="3685726968" sldId="311"/>
            <ac:spMk id="4" creationId="{14C5C558-6EBD-479F-A95B-535562F79C8E}"/>
          </ac:spMkLst>
        </pc:spChg>
      </pc:sldChg>
      <pc:sldChg chg="modSp mod">
        <pc:chgData name="Fadel, Farah" userId="0d269cd9-9e4a-4c5f-a428-5cd2ea92e948" providerId="ADAL" clId="{5C493B27-E76D-4C99-81D8-E69D4FB46DE6}" dt="2023-03-23T13:57:37.551" v="929" actId="20577"/>
        <pc:sldMkLst>
          <pc:docMk/>
          <pc:sldMk cId="2854720106" sldId="313"/>
        </pc:sldMkLst>
        <pc:spChg chg="mod">
          <ac:chgData name="Fadel, Farah" userId="0d269cd9-9e4a-4c5f-a428-5cd2ea92e948" providerId="ADAL" clId="{5C493B27-E76D-4C99-81D8-E69D4FB46DE6}" dt="2023-03-23T13:57:37.551" v="929" actId="20577"/>
          <ac:spMkLst>
            <pc:docMk/>
            <pc:sldMk cId="2854720106" sldId="313"/>
            <ac:spMk id="2" creationId="{87A99CD8-EB8F-20A9-0A0D-35D8D94D365D}"/>
          </ac:spMkLst>
        </pc:spChg>
      </pc:sldChg>
      <pc:sldChg chg="modSp add mod ord">
        <pc:chgData name="Fadel, Farah" userId="0d269cd9-9e4a-4c5f-a428-5cd2ea92e948" providerId="ADAL" clId="{5C493B27-E76D-4C99-81D8-E69D4FB46DE6}" dt="2023-03-23T13:54:46.833" v="911"/>
        <pc:sldMkLst>
          <pc:docMk/>
          <pc:sldMk cId="45348752" sldId="314"/>
        </pc:sldMkLst>
        <pc:spChg chg="mod">
          <ac:chgData name="Fadel, Farah" userId="0d269cd9-9e4a-4c5f-a428-5cd2ea92e948" providerId="ADAL" clId="{5C493B27-E76D-4C99-81D8-E69D4FB46DE6}" dt="2023-03-23T13:01:54.158" v="65" actId="20577"/>
          <ac:spMkLst>
            <pc:docMk/>
            <pc:sldMk cId="45348752" sldId="314"/>
            <ac:spMk id="2" creationId="{87A99CD8-EB8F-20A9-0A0D-35D8D94D365D}"/>
          </ac:spMkLst>
        </pc:spChg>
      </pc:sldChg>
      <pc:sldChg chg="addSp delSp modSp new del mod modClrScheme chgLayout">
        <pc:chgData name="Fadel, Farah" userId="0d269cd9-9e4a-4c5f-a428-5cd2ea92e948" providerId="ADAL" clId="{5C493B27-E76D-4C99-81D8-E69D4FB46DE6}" dt="2023-03-23T12:58:12.527" v="44" actId="47"/>
        <pc:sldMkLst>
          <pc:docMk/>
          <pc:sldMk cId="1604671847" sldId="315"/>
        </pc:sldMkLst>
        <pc:spChg chg="add del mod ord">
          <ac:chgData name="Fadel, Farah" userId="0d269cd9-9e4a-4c5f-a428-5cd2ea92e948" providerId="ADAL" clId="{5C493B27-E76D-4C99-81D8-E69D4FB46DE6}" dt="2023-03-23T12:58:10.418" v="43" actId="700"/>
          <ac:spMkLst>
            <pc:docMk/>
            <pc:sldMk cId="1604671847" sldId="315"/>
            <ac:spMk id="2" creationId="{7694D379-817A-87FB-4DA4-AF74B3B12FBB}"/>
          </ac:spMkLst>
        </pc:spChg>
        <pc:spChg chg="add del mod ord">
          <ac:chgData name="Fadel, Farah" userId="0d269cd9-9e4a-4c5f-a428-5cd2ea92e948" providerId="ADAL" clId="{5C493B27-E76D-4C99-81D8-E69D4FB46DE6}" dt="2023-03-23T12:58:10.418" v="43" actId="700"/>
          <ac:spMkLst>
            <pc:docMk/>
            <pc:sldMk cId="1604671847" sldId="315"/>
            <ac:spMk id="3" creationId="{DF051CD7-88FE-2BC6-7D96-60EF735BEC44}"/>
          </ac:spMkLst>
        </pc:spChg>
        <pc:spChg chg="add del">
          <ac:chgData name="Fadel, Farah" userId="0d269cd9-9e4a-4c5f-a428-5cd2ea92e948" providerId="ADAL" clId="{5C493B27-E76D-4C99-81D8-E69D4FB46DE6}" dt="2023-03-23T12:58:10.418" v="43" actId="700"/>
          <ac:spMkLst>
            <pc:docMk/>
            <pc:sldMk cId="1604671847" sldId="315"/>
            <ac:spMk id="4" creationId="{664C3665-F851-7ADE-C9BA-3EB0FF8C32E6}"/>
          </ac:spMkLst>
        </pc:spChg>
        <pc:spChg chg="add del">
          <ac:chgData name="Fadel, Farah" userId="0d269cd9-9e4a-4c5f-a428-5cd2ea92e948" providerId="ADAL" clId="{5C493B27-E76D-4C99-81D8-E69D4FB46DE6}" dt="2023-03-23T12:58:10.418" v="43" actId="700"/>
          <ac:spMkLst>
            <pc:docMk/>
            <pc:sldMk cId="1604671847" sldId="315"/>
            <ac:spMk id="5" creationId="{3AB8EB8F-BCC4-CC27-7A9C-E20A2CC62A24}"/>
          </ac:spMkLst>
        </pc:spChg>
        <pc:spChg chg="add del mod ord">
          <ac:chgData name="Fadel, Farah" userId="0d269cd9-9e4a-4c5f-a428-5cd2ea92e948" providerId="ADAL" clId="{5C493B27-E76D-4C99-81D8-E69D4FB46DE6}" dt="2023-03-23T12:58:10.418" v="43" actId="700"/>
          <ac:spMkLst>
            <pc:docMk/>
            <pc:sldMk cId="1604671847" sldId="315"/>
            <ac:spMk id="6" creationId="{056D53A2-72F8-A0DC-DF83-F0FACBB4CB39}"/>
          </ac:spMkLst>
        </pc:spChg>
        <pc:spChg chg="add del mod ord">
          <ac:chgData name="Fadel, Farah" userId="0d269cd9-9e4a-4c5f-a428-5cd2ea92e948" providerId="ADAL" clId="{5C493B27-E76D-4C99-81D8-E69D4FB46DE6}" dt="2023-03-23T12:58:10.418" v="43" actId="700"/>
          <ac:spMkLst>
            <pc:docMk/>
            <pc:sldMk cId="1604671847" sldId="315"/>
            <ac:spMk id="7" creationId="{26333510-CC88-B5F0-5B43-54D3970A3333}"/>
          </ac:spMkLst>
        </pc:spChg>
      </pc:sldChg>
      <pc:sldChg chg="new del">
        <pc:chgData name="Fadel, Farah" userId="0d269cd9-9e4a-4c5f-a428-5cd2ea92e948" providerId="ADAL" clId="{5C493B27-E76D-4C99-81D8-E69D4FB46DE6}" dt="2023-03-23T12:58:24.023" v="47" actId="47"/>
        <pc:sldMkLst>
          <pc:docMk/>
          <pc:sldMk cId="2609027465" sldId="315"/>
        </pc:sldMkLst>
      </pc:sldChg>
      <pc:sldChg chg="addSp delSp modSp new del mod modClrScheme chgLayout">
        <pc:chgData name="Fadel, Farah" userId="0d269cd9-9e4a-4c5f-a428-5cd2ea92e948" providerId="ADAL" clId="{5C493B27-E76D-4C99-81D8-E69D4FB46DE6}" dt="2023-03-23T12:57:00.467" v="37" actId="47"/>
        <pc:sldMkLst>
          <pc:docMk/>
          <pc:sldMk cId="3666022309" sldId="315"/>
        </pc:sldMkLst>
        <pc:spChg chg="del mod ord">
          <ac:chgData name="Fadel, Farah" userId="0d269cd9-9e4a-4c5f-a428-5cd2ea92e948" providerId="ADAL" clId="{5C493B27-E76D-4C99-81D8-E69D4FB46DE6}" dt="2023-03-23T12:56:49.225" v="33" actId="700"/>
          <ac:spMkLst>
            <pc:docMk/>
            <pc:sldMk cId="3666022309" sldId="315"/>
            <ac:spMk id="2" creationId="{CB39E574-ED68-9BA6-6940-64026E2ED1D1}"/>
          </ac:spMkLst>
        </pc:spChg>
        <pc:spChg chg="del mod ord">
          <ac:chgData name="Fadel, Farah" userId="0d269cd9-9e4a-4c5f-a428-5cd2ea92e948" providerId="ADAL" clId="{5C493B27-E76D-4C99-81D8-E69D4FB46DE6}" dt="2023-03-23T12:56:49.225" v="33" actId="700"/>
          <ac:spMkLst>
            <pc:docMk/>
            <pc:sldMk cId="3666022309" sldId="315"/>
            <ac:spMk id="3" creationId="{AD4789FA-F08C-D4C4-270F-548BCFC08D88}"/>
          </ac:spMkLst>
        </pc:spChg>
        <pc:spChg chg="del">
          <ac:chgData name="Fadel, Farah" userId="0d269cd9-9e4a-4c5f-a428-5cd2ea92e948" providerId="ADAL" clId="{5C493B27-E76D-4C99-81D8-E69D4FB46DE6}" dt="2023-03-23T12:56:49.225" v="33" actId="700"/>
          <ac:spMkLst>
            <pc:docMk/>
            <pc:sldMk cId="3666022309" sldId="315"/>
            <ac:spMk id="4" creationId="{89AC5B9D-BEE7-6E92-70CB-A19F120D914B}"/>
          </ac:spMkLst>
        </pc:spChg>
        <pc:spChg chg="del">
          <ac:chgData name="Fadel, Farah" userId="0d269cd9-9e4a-4c5f-a428-5cd2ea92e948" providerId="ADAL" clId="{5C493B27-E76D-4C99-81D8-E69D4FB46DE6}" dt="2023-03-23T12:56:49.225" v="33" actId="700"/>
          <ac:spMkLst>
            <pc:docMk/>
            <pc:sldMk cId="3666022309" sldId="315"/>
            <ac:spMk id="5" creationId="{BC628AF6-AE80-06E7-38E3-44CF5B59300E}"/>
          </ac:spMkLst>
        </pc:spChg>
        <pc:spChg chg="add mod ord">
          <ac:chgData name="Fadel, Farah" userId="0d269cd9-9e4a-4c5f-a428-5cd2ea92e948" providerId="ADAL" clId="{5C493B27-E76D-4C99-81D8-E69D4FB46DE6}" dt="2023-03-23T12:56:49.225" v="33" actId="700"/>
          <ac:spMkLst>
            <pc:docMk/>
            <pc:sldMk cId="3666022309" sldId="315"/>
            <ac:spMk id="6" creationId="{F763BD21-24AD-2887-7240-8FA8B7061C96}"/>
          </ac:spMkLst>
        </pc:spChg>
        <pc:spChg chg="add mod ord">
          <ac:chgData name="Fadel, Farah" userId="0d269cd9-9e4a-4c5f-a428-5cd2ea92e948" providerId="ADAL" clId="{5C493B27-E76D-4C99-81D8-E69D4FB46DE6}" dt="2023-03-23T12:56:49.225" v="33" actId="700"/>
          <ac:spMkLst>
            <pc:docMk/>
            <pc:sldMk cId="3666022309" sldId="315"/>
            <ac:spMk id="7" creationId="{78099078-7A02-9653-A350-E1F6CA81D89E}"/>
          </ac:spMkLst>
        </pc:spChg>
      </pc:sldChg>
      <pc:sldChg chg="add del ord">
        <pc:chgData name="Fadel, Farah" userId="0d269cd9-9e4a-4c5f-a428-5cd2ea92e948" providerId="ADAL" clId="{5C493B27-E76D-4C99-81D8-E69D4FB46DE6}" dt="2023-03-23T12:57:48.252" v="40" actId="47"/>
        <pc:sldMkLst>
          <pc:docMk/>
          <pc:sldMk cId="2383103941" sldId="316"/>
        </pc:sldMkLst>
      </pc:sldChg>
      <pc:sldChg chg="delSp modSp add del mod">
        <pc:chgData name="Fadel, Farah" userId="0d269cd9-9e4a-4c5f-a428-5cd2ea92e948" providerId="ADAL" clId="{5C493B27-E76D-4C99-81D8-E69D4FB46DE6}" dt="2023-03-23T13:18:25.168" v="69" actId="47"/>
        <pc:sldMkLst>
          <pc:docMk/>
          <pc:sldMk cId="4237105834" sldId="316"/>
        </pc:sldMkLst>
        <pc:spChg chg="mod">
          <ac:chgData name="Fadel, Farah" userId="0d269cd9-9e4a-4c5f-a428-5cd2ea92e948" providerId="ADAL" clId="{5C493B27-E76D-4C99-81D8-E69D4FB46DE6}" dt="2023-03-23T12:58:39.579" v="60" actId="20577"/>
          <ac:spMkLst>
            <pc:docMk/>
            <pc:sldMk cId="4237105834" sldId="316"/>
            <ac:spMk id="2" creationId="{9C42BFB6-5FC3-755B-83BE-BF290E46460C}"/>
          </ac:spMkLst>
        </pc:spChg>
        <pc:spChg chg="del mod">
          <ac:chgData name="Fadel, Farah" userId="0d269cd9-9e4a-4c5f-a428-5cd2ea92e948" providerId="ADAL" clId="{5C493B27-E76D-4C99-81D8-E69D4FB46DE6}" dt="2023-03-23T13:18:12.411" v="68" actId="478"/>
          <ac:spMkLst>
            <pc:docMk/>
            <pc:sldMk cId="4237105834" sldId="316"/>
            <ac:spMk id="5" creationId="{9F5BE6FB-1A49-0D6A-338E-DBDEC85F8885}"/>
          </ac:spMkLst>
        </pc:spChg>
      </pc:sldChg>
      <pc:sldChg chg="addSp delSp modSp add mod ord">
        <pc:chgData name="Fadel, Farah" userId="0d269cd9-9e4a-4c5f-a428-5cd2ea92e948" providerId="ADAL" clId="{5C493B27-E76D-4C99-81D8-E69D4FB46DE6}" dt="2023-03-23T16:29:23.376" v="1459" actId="478"/>
        <pc:sldMkLst>
          <pc:docMk/>
          <pc:sldMk cId="2677444535" sldId="319"/>
        </pc:sldMkLst>
        <pc:spChg chg="mod">
          <ac:chgData name="Fadel, Farah" userId="0d269cd9-9e4a-4c5f-a428-5cd2ea92e948" providerId="ADAL" clId="{5C493B27-E76D-4C99-81D8-E69D4FB46DE6}" dt="2023-03-23T14:05:08.201" v="975" actId="2710"/>
          <ac:spMkLst>
            <pc:docMk/>
            <pc:sldMk cId="2677444535" sldId="319"/>
            <ac:spMk id="2" creationId="{851B3315-A6C0-D343-1CA7-63DCCFBE9FCE}"/>
          </ac:spMkLst>
        </pc:spChg>
        <pc:spChg chg="add mod">
          <ac:chgData name="Fadel, Farah" userId="0d269cd9-9e4a-4c5f-a428-5cd2ea92e948" providerId="ADAL" clId="{5C493B27-E76D-4C99-81D8-E69D4FB46DE6}" dt="2023-03-23T13:19:23.404" v="119" actId="207"/>
          <ac:spMkLst>
            <pc:docMk/>
            <pc:sldMk cId="2677444535" sldId="319"/>
            <ac:spMk id="3" creationId="{C65F0DD7-8113-256C-1A8C-C74FE187D481}"/>
          </ac:spMkLst>
        </pc:spChg>
        <pc:spChg chg="add mod">
          <ac:chgData name="Fadel, Farah" userId="0d269cd9-9e4a-4c5f-a428-5cd2ea92e948" providerId="ADAL" clId="{5C493B27-E76D-4C99-81D8-E69D4FB46DE6}" dt="2023-03-23T13:29:44.445" v="311" actId="164"/>
          <ac:spMkLst>
            <pc:docMk/>
            <pc:sldMk cId="2677444535" sldId="319"/>
            <ac:spMk id="4" creationId="{0C535B0D-7D54-3224-5CB6-B75FDD5E034E}"/>
          </ac:spMkLst>
        </pc:spChg>
        <pc:spChg chg="add mod">
          <ac:chgData name="Fadel, Farah" userId="0d269cd9-9e4a-4c5f-a428-5cd2ea92e948" providerId="ADAL" clId="{5C493B27-E76D-4C99-81D8-E69D4FB46DE6}" dt="2023-03-23T13:29:37.641" v="309" actId="164"/>
          <ac:spMkLst>
            <pc:docMk/>
            <pc:sldMk cId="2677444535" sldId="319"/>
            <ac:spMk id="6" creationId="{D8DB9B2B-8F2E-D5DA-AF06-4798CFD06634}"/>
          </ac:spMkLst>
        </pc:spChg>
        <pc:spChg chg="add del mod">
          <ac:chgData name="Fadel, Farah" userId="0d269cd9-9e4a-4c5f-a428-5cd2ea92e948" providerId="ADAL" clId="{5C493B27-E76D-4C99-81D8-E69D4FB46DE6}" dt="2023-03-23T13:19:09.613" v="116"/>
          <ac:spMkLst>
            <pc:docMk/>
            <pc:sldMk cId="2677444535" sldId="319"/>
            <ac:spMk id="7" creationId="{7366B0C2-FF1C-F71D-6ADC-3F771E28F00E}"/>
          </ac:spMkLst>
        </pc:spChg>
        <pc:spChg chg="del mod">
          <ac:chgData name="Fadel, Farah" userId="0d269cd9-9e4a-4c5f-a428-5cd2ea92e948" providerId="ADAL" clId="{5C493B27-E76D-4C99-81D8-E69D4FB46DE6}" dt="2023-03-23T13:21:03.347" v="122" actId="478"/>
          <ac:spMkLst>
            <pc:docMk/>
            <pc:sldMk cId="2677444535" sldId="319"/>
            <ac:spMk id="8" creationId="{DF95E3A9-E1FB-7F83-D323-CF61142A5E00}"/>
          </ac:spMkLst>
        </pc:spChg>
        <pc:spChg chg="add mod">
          <ac:chgData name="Fadel, Farah" userId="0d269cd9-9e4a-4c5f-a428-5cd2ea92e948" providerId="ADAL" clId="{5C493B27-E76D-4C99-81D8-E69D4FB46DE6}" dt="2023-03-23T13:22:58.412" v="199" actId="20577"/>
          <ac:spMkLst>
            <pc:docMk/>
            <pc:sldMk cId="2677444535" sldId="319"/>
            <ac:spMk id="9" creationId="{5AC935A5-C779-9566-3922-3F94B3F9E564}"/>
          </ac:spMkLst>
        </pc:spChg>
        <pc:spChg chg="add mod">
          <ac:chgData name="Fadel, Farah" userId="0d269cd9-9e4a-4c5f-a428-5cd2ea92e948" providerId="ADAL" clId="{5C493B27-E76D-4C99-81D8-E69D4FB46DE6}" dt="2023-03-23T13:29:44.445" v="311" actId="164"/>
          <ac:spMkLst>
            <pc:docMk/>
            <pc:sldMk cId="2677444535" sldId="319"/>
            <ac:spMk id="10" creationId="{C1ECDE0B-FC0A-1AC4-0E91-99A6D4CADFC2}"/>
          </ac:spMkLst>
        </pc:spChg>
        <pc:spChg chg="add mod">
          <ac:chgData name="Fadel, Farah" userId="0d269cd9-9e4a-4c5f-a428-5cd2ea92e948" providerId="ADAL" clId="{5C493B27-E76D-4C99-81D8-E69D4FB46DE6}" dt="2023-03-23T13:29:37.641" v="309" actId="164"/>
          <ac:spMkLst>
            <pc:docMk/>
            <pc:sldMk cId="2677444535" sldId="319"/>
            <ac:spMk id="11" creationId="{F9491C17-EB43-4417-E2D3-D7D15A892F3C}"/>
          </ac:spMkLst>
        </pc:spChg>
        <pc:spChg chg="add del mod">
          <ac:chgData name="Fadel, Farah" userId="0d269cd9-9e4a-4c5f-a428-5cd2ea92e948" providerId="ADAL" clId="{5C493B27-E76D-4C99-81D8-E69D4FB46DE6}" dt="2023-03-23T13:35:55.742" v="493" actId="478"/>
          <ac:spMkLst>
            <pc:docMk/>
            <pc:sldMk cId="2677444535" sldId="319"/>
            <ac:spMk id="12" creationId="{0AC2060E-128B-9B2D-7172-65950F9FE91E}"/>
          </ac:spMkLst>
        </pc:spChg>
        <pc:spChg chg="add mod">
          <ac:chgData name="Fadel, Farah" userId="0d269cd9-9e4a-4c5f-a428-5cd2ea92e948" providerId="ADAL" clId="{5C493B27-E76D-4C99-81D8-E69D4FB46DE6}" dt="2023-03-23T13:44:18.791" v="722" actId="20577"/>
          <ac:spMkLst>
            <pc:docMk/>
            <pc:sldMk cId="2677444535" sldId="319"/>
            <ac:spMk id="13" creationId="{B52BE139-54EB-B832-CC95-61BD09E2BAB2}"/>
          </ac:spMkLst>
        </pc:spChg>
        <pc:spChg chg="add del mod">
          <ac:chgData name="Fadel, Farah" userId="0d269cd9-9e4a-4c5f-a428-5cd2ea92e948" providerId="ADAL" clId="{5C493B27-E76D-4C99-81D8-E69D4FB46DE6}" dt="2023-03-23T13:34:48.383" v="418" actId="478"/>
          <ac:spMkLst>
            <pc:docMk/>
            <pc:sldMk cId="2677444535" sldId="319"/>
            <ac:spMk id="14" creationId="{E0E1908D-3998-F566-C0DC-042F74E23549}"/>
          </ac:spMkLst>
        </pc:spChg>
        <pc:spChg chg="add mod">
          <ac:chgData name="Fadel, Farah" userId="0d269cd9-9e4a-4c5f-a428-5cd2ea92e948" providerId="ADAL" clId="{5C493B27-E76D-4C99-81D8-E69D4FB46DE6}" dt="2023-03-23T13:52:26.302" v="909" actId="20577"/>
          <ac:spMkLst>
            <pc:docMk/>
            <pc:sldMk cId="2677444535" sldId="319"/>
            <ac:spMk id="17" creationId="{2251C631-54B6-4C2B-CA2F-6650E57BB1CB}"/>
          </ac:spMkLst>
        </pc:spChg>
        <pc:spChg chg="add mod">
          <ac:chgData name="Fadel, Farah" userId="0d269cd9-9e4a-4c5f-a428-5cd2ea92e948" providerId="ADAL" clId="{5C493B27-E76D-4C99-81D8-E69D4FB46DE6}" dt="2023-03-23T16:28:50.047" v="1457" actId="20577"/>
          <ac:spMkLst>
            <pc:docMk/>
            <pc:sldMk cId="2677444535" sldId="319"/>
            <ac:spMk id="18" creationId="{78F1F8A3-6353-17CD-F23F-A340719F75D3}"/>
          </ac:spMkLst>
        </pc:spChg>
        <pc:grpChg chg="add mod">
          <ac:chgData name="Fadel, Farah" userId="0d269cd9-9e4a-4c5f-a428-5cd2ea92e948" providerId="ADAL" clId="{5C493B27-E76D-4C99-81D8-E69D4FB46DE6}" dt="2023-03-23T13:39:57.279" v="534" actId="1036"/>
          <ac:grpSpMkLst>
            <pc:docMk/>
            <pc:sldMk cId="2677444535" sldId="319"/>
            <ac:grpSpMk id="15" creationId="{6B499B7A-EB0C-404D-81CE-0929BC850FA0}"/>
          </ac:grpSpMkLst>
        </pc:grpChg>
        <pc:grpChg chg="add mod">
          <ac:chgData name="Fadel, Farah" userId="0d269cd9-9e4a-4c5f-a428-5cd2ea92e948" providerId="ADAL" clId="{5C493B27-E76D-4C99-81D8-E69D4FB46DE6}" dt="2023-03-23T13:29:44.445" v="311" actId="164"/>
          <ac:grpSpMkLst>
            <pc:docMk/>
            <pc:sldMk cId="2677444535" sldId="319"/>
            <ac:grpSpMk id="16" creationId="{C491B1B8-B7CC-DB38-41C8-260B31599313}"/>
          </ac:grpSpMkLst>
        </pc:grpChg>
        <pc:picChg chg="add mod">
          <ac:chgData name="Fadel, Farah" userId="0d269cd9-9e4a-4c5f-a428-5cd2ea92e948" providerId="ADAL" clId="{5C493B27-E76D-4C99-81D8-E69D4FB46DE6}" dt="2023-03-23T13:37:25.175" v="524" actId="1076"/>
          <ac:picMkLst>
            <pc:docMk/>
            <pc:sldMk cId="2677444535" sldId="319"/>
            <ac:picMk id="20" creationId="{FC4BCC9A-EB8B-6C71-02F5-8AFAF74BB538}"/>
          </ac:picMkLst>
        </pc:picChg>
        <pc:picChg chg="add mod">
          <ac:chgData name="Fadel, Farah" userId="0d269cd9-9e4a-4c5f-a428-5cd2ea92e948" providerId="ADAL" clId="{5C493B27-E76D-4C99-81D8-E69D4FB46DE6}" dt="2023-03-23T13:38:48.559" v="526" actId="1076"/>
          <ac:picMkLst>
            <pc:docMk/>
            <pc:sldMk cId="2677444535" sldId="319"/>
            <ac:picMk id="22" creationId="{18C2DA40-DB1D-9653-346A-C8D95ECCE51B}"/>
          </ac:picMkLst>
        </pc:picChg>
        <pc:picChg chg="add mod">
          <ac:chgData name="Fadel, Farah" userId="0d269cd9-9e4a-4c5f-a428-5cd2ea92e948" providerId="ADAL" clId="{5C493B27-E76D-4C99-81D8-E69D4FB46DE6}" dt="2023-03-23T13:39:11.906" v="528" actId="1076"/>
          <ac:picMkLst>
            <pc:docMk/>
            <pc:sldMk cId="2677444535" sldId="319"/>
            <ac:picMk id="24" creationId="{F5AA33A6-A0E8-7E81-1852-675AB85111C7}"/>
          </ac:picMkLst>
        </pc:picChg>
        <pc:cxnChg chg="add del mod">
          <ac:chgData name="Fadel, Farah" userId="0d269cd9-9e4a-4c5f-a428-5cd2ea92e948" providerId="ADAL" clId="{5C493B27-E76D-4C99-81D8-E69D4FB46DE6}" dt="2023-03-23T16:29:21.491" v="1458" actId="478"/>
          <ac:cxnSpMkLst>
            <pc:docMk/>
            <pc:sldMk cId="2677444535" sldId="319"/>
            <ac:cxnSpMk id="26" creationId="{6FE11A34-9282-C41C-9D51-2B1206DF4593}"/>
          </ac:cxnSpMkLst>
        </pc:cxnChg>
        <pc:cxnChg chg="add del mod">
          <ac:chgData name="Fadel, Farah" userId="0d269cd9-9e4a-4c5f-a428-5cd2ea92e948" providerId="ADAL" clId="{5C493B27-E76D-4C99-81D8-E69D4FB46DE6}" dt="2023-03-23T16:29:23.376" v="1459" actId="478"/>
          <ac:cxnSpMkLst>
            <pc:docMk/>
            <pc:sldMk cId="2677444535" sldId="319"/>
            <ac:cxnSpMk id="28" creationId="{F595C7F8-F747-C73D-1521-28A88775E418}"/>
          </ac:cxnSpMkLst>
        </pc:cxnChg>
      </pc:sldChg>
      <pc:sldChg chg="delSp modSp mod">
        <pc:chgData name="Fadel, Farah" userId="0d269cd9-9e4a-4c5f-a428-5cd2ea92e948" providerId="ADAL" clId="{5C493B27-E76D-4C99-81D8-E69D4FB46DE6}" dt="2023-03-23T16:26:51.495" v="1429" actId="1076"/>
        <pc:sldMkLst>
          <pc:docMk/>
          <pc:sldMk cId="3014166701" sldId="322"/>
        </pc:sldMkLst>
        <pc:spChg chg="del">
          <ac:chgData name="Fadel, Farah" userId="0d269cd9-9e4a-4c5f-a428-5cd2ea92e948" providerId="ADAL" clId="{5C493B27-E76D-4C99-81D8-E69D4FB46DE6}" dt="2023-03-23T15:52:46.091" v="1087" actId="478"/>
          <ac:spMkLst>
            <pc:docMk/>
            <pc:sldMk cId="3014166701" sldId="322"/>
            <ac:spMk id="3" creationId="{99638C40-E8A5-296C-0EB8-284098266290}"/>
          </ac:spMkLst>
        </pc:spChg>
        <pc:spChg chg="mod">
          <ac:chgData name="Fadel, Farah" userId="0d269cd9-9e4a-4c5f-a428-5cd2ea92e948" providerId="ADAL" clId="{5C493B27-E76D-4C99-81D8-E69D4FB46DE6}" dt="2023-03-23T16:26:51.495" v="1429" actId="1076"/>
          <ac:spMkLst>
            <pc:docMk/>
            <pc:sldMk cId="3014166701" sldId="322"/>
            <ac:spMk id="10" creationId="{36E93E12-F064-3D55-133D-62ABB471EE58}"/>
          </ac:spMkLst>
        </pc:spChg>
        <pc:graphicFrameChg chg="mod modGraphic">
          <ac:chgData name="Fadel, Farah" userId="0d269cd9-9e4a-4c5f-a428-5cd2ea92e948" providerId="ADAL" clId="{5C493B27-E76D-4C99-81D8-E69D4FB46DE6}" dt="2023-03-23T15:52:41.047" v="1085" actId="1076"/>
          <ac:graphicFrameMkLst>
            <pc:docMk/>
            <pc:sldMk cId="3014166701" sldId="322"/>
            <ac:graphicFrameMk id="13" creationId="{7D8CA97C-9019-D436-2190-89910B9A001D}"/>
          </ac:graphicFrameMkLst>
        </pc:graphicFrameChg>
        <pc:picChg chg="mod">
          <ac:chgData name="Fadel, Farah" userId="0d269cd9-9e4a-4c5f-a428-5cd2ea92e948" providerId="ADAL" clId="{5C493B27-E76D-4C99-81D8-E69D4FB46DE6}" dt="2023-03-23T13:58:05.207" v="935" actId="1076"/>
          <ac:picMkLst>
            <pc:docMk/>
            <pc:sldMk cId="3014166701" sldId="322"/>
            <ac:picMk id="15" creationId="{1876A2FA-D8C2-BA99-3C59-95751F1A3F91}"/>
          </ac:picMkLst>
        </pc:picChg>
        <pc:picChg chg="mod">
          <ac:chgData name="Fadel, Farah" userId="0d269cd9-9e4a-4c5f-a428-5cd2ea92e948" providerId="ADAL" clId="{5C493B27-E76D-4C99-81D8-E69D4FB46DE6}" dt="2023-03-23T13:57:57.070" v="933" actId="1076"/>
          <ac:picMkLst>
            <pc:docMk/>
            <pc:sldMk cId="3014166701" sldId="322"/>
            <ac:picMk id="16" creationId="{7A5AE986-28A4-3E09-8A17-41AB28487D03}"/>
          </ac:picMkLst>
        </pc:picChg>
      </pc:sldChg>
      <pc:sldChg chg="modSp add mod">
        <pc:chgData name="Fadel, Farah" userId="0d269cd9-9e4a-4c5f-a428-5cd2ea92e948" providerId="ADAL" clId="{5C493B27-E76D-4C99-81D8-E69D4FB46DE6}" dt="2023-03-23T13:56:02.725" v="925" actId="20577"/>
        <pc:sldMkLst>
          <pc:docMk/>
          <pc:sldMk cId="1072556441" sldId="324"/>
        </pc:sldMkLst>
        <pc:spChg chg="mod">
          <ac:chgData name="Fadel, Farah" userId="0d269cd9-9e4a-4c5f-a428-5cd2ea92e948" providerId="ADAL" clId="{5C493B27-E76D-4C99-81D8-E69D4FB46DE6}" dt="2023-03-23T13:56:02.725" v="925" actId="20577"/>
          <ac:spMkLst>
            <pc:docMk/>
            <pc:sldMk cId="1072556441" sldId="324"/>
            <ac:spMk id="2" creationId="{87A99CD8-EB8F-20A9-0A0D-35D8D94D365D}"/>
          </ac:spMkLst>
        </pc:spChg>
      </pc:sldChg>
      <pc:sldChg chg="modSp add mod">
        <pc:chgData name="Fadel, Farah" userId="0d269cd9-9e4a-4c5f-a428-5cd2ea92e948" providerId="ADAL" clId="{5C493B27-E76D-4C99-81D8-E69D4FB46DE6}" dt="2023-03-23T14:04:40.375" v="972" actId="404"/>
        <pc:sldMkLst>
          <pc:docMk/>
          <pc:sldMk cId="3668895857" sldId="325"/>
        </pc:sldMkLst>
        <pc:spChg chg="mod">
          <ac:chgData name="Fadel, Farah" userId="0d269cd9-9e4a-4c5f-a428-5cd2ea92e948" providerId="ADAL" clId="{5C493B27-E76D-4C99-81D8-E69D4FB46DE6}" dt="2023-03-23T14:04:40.375" v="972" actId="404"/>
          <ac:spMkLst>
            <pc:docMk/>
            <pc:sldMk cId="3668895857" sldId="325"/>
            <ac:spMk id="2" creationId="{87A99CD8-EB8F-20A9-0A0D-35D8D94D365D}"/>
          </ac:spMkLst>
        </pc:spChg>
      </pc:sldChg>
      <pc:sldChg chg="add del">
        <pc:chgData name="Fadel, Farah" userId="0d269cd9-9e4a-4c5f-a428-5cd2ea92e948" providerId="ADAL" clId="{5C493B27-E76D-4C99-81D8-E69D4FB46DE6}" dt="2023-03-23T14:03:56.211" v="937"/>
        <pc:sldMkLst>
          <pc:docMk/>
          <pc:sldMk cId="3853482535" sldId="325"/>
        </pc:sldMkLst>
      </pc:sldChg>
      <pc:sldChg chg="delSp modSp add mod">
        <pc:chgData name="Fadel, Farah" userId="0d269cd9-9e4a-4c5f-a428-5cd2ea92e948" providerId="ADAL" clId="{5C493B27-E76D-4C99-81D8-E69D4FB46DE6}" dt="2023-03-23T14:07:40.929" v="989" actId="20577"/>
        <pc:sldMkLst>
          <pc:docMk/>
          <pc:sldMk cId="1380393961" sldId="326"/>
        </pc:sldMkLst>
        <pc:spChg chg="mod">
          <ac:chgData name="Fadel, Farah" userId="0d269cd9-9e4a-4c5f-a428-5cd2ea92e948" providerId="ADAL" clId="{5C493B27-E76D-4C99-81D8-E69D4FB46DE6}" dt="2023-03-23T14:07:40.929" v="989" actId="20577"/>
          <ac:spMkLst>
            <pc:docMk/>
            <pc:sldMk cId="1380393961" sldId="326"/>
            <ac:spMk id="2" creationId="{851B3315-A6C0-D343-1CA7-63DCCFBE9FCE}"/>
          </ac:spMkLst>
        </pc:spChg>
        <pc:spChg chg="del">
          <ac:chgData name="Fadel, Farah" userId="0d269cd9-9e4a-4c5f-a428-5cd2ea92e948" providerId="ADAL" clId="{5C493B27-E76D-4C99-81D8-E69D4FB46DE6}" dt="2023-03-23T14:05:26.637" v="977" actId="478"/>
          <ac:spMkLst>
            <pc:docMk/>
            <pc:sldMk cId="1380393961" sldId="326"/>
            <ac:spMk id="3" creationId="{C65F0DD7-8113-256C-1A8C-C74FE187D481}"/>
          </ac:spMkLst>
        </pc:spChg>
        <pc:spChg chg="del">
          <ac:chgData name="Fadel, Farah" userId="0d269cd9-9e4a-4c5f-a428-5cd2ea92e948" providerId="ADAL" clId="{5C493B27-E76D-4C99-81D8-E69D4FB46DE6}" dt="2023-03-23T14:05:26.637" v="977" actId="478"/>
          <ac:spMkLst>
            <pc:docMk/>
            <pc:sldMk cId="1380393961" sldId="326"/>
            <ac:spMk id="9" creationId="{5AC935A5-C779-9566-3922-3F94B3F9E564}"/>
          </ac:spMkLst>
        </pc:spChg>
        <pc:spChg chg="del">
          <ac:chgData name="Fadel, Farah" userId="0d269cd9-9e4a-4c5f-a428-5cd2ea92e948" providerId="ADAL" clId="{5C493B27-E76D-4C99-81D8-E69D4FB46DE6}" dt="2023-03-23T14:05:27.876" v="978" actId="478"/>
          <ac:spMkLst>
            <pc:docMk/>
            <pc:sldMk cId="1380393961" sldId="326"/>
            <ac:spMk id="13" creationId="{B52BE139-54EB-B832-CC95-61BD09E2BAB2}"/>
          </ac:spMkLst>
        </pc:spChg>
        <pc:spChg chg="del">
          <ac:chgData name="Fadel, Farah" userId="0d269cd9-9e4a-4c5f-a428-5cd2ea92e948" providerId="ADAL" clId="{5C493B27-E76D-4C99-81D8-E69D4FB46DE6}" dt="2023-03-23T14:05:26.637" v="977" actId="478"/>
          <ac:spMkLst>
            <pc:docMk/>
            <pc:sldMk cId="1380393961" sldId="326"/>
            <ac:spMk id="17" creationId="{2251C631-54B6-4C2B-CA2F-6650E57BB1CB}"/>
          </ac:spMkLst>
        </pc:spChg>
        <pc:spChg chg="del">
          <ac:chgData name="Fadel, Farah" userId="0d269cd9-9e4a-4c5f-a428-5cd2ea92e948" providerId="ADAL" clId="{5C493B27-E76D-4C99-81D8-E69D4FB46DE6}" dt="2023-03-23T14:05:26.637" v="977" actId="478"/>
          <ac:spMkLst>
            <pc:docMk/>
            <pc:sldMk cId="1380393961" sldId="326"/>
            <ac:spMk id="18" creationId="{78F1F8A3-6353-17CD-F23F-A340719F75D3}"/>
          </ac:spMkLst>
        </pc:spChg>
        <pc:grpChg chg="del">
          <ac:chgData name="Fadel, Farah" userId="0d269cd9-9e4a-4c5f-a428-5cd2ea92e948" providerId="ADAL" clId="{5C493B27-E76D-4C99-81D8-E69D4FB46DE6}" dt="2023-03-23T14:05:26.637" v="977" actId="478"/>
          <ac:grpSpMkLst>
            <pc:docMk/>
            <pc:sldMk cId="1380393961" sldId="326"/>
            <ac:grpSpMk id="15" creationId="{6B499B7A-EB0C-404D-81CE-0929BC850FA0}"/>
          </ac:grpSpMkLst>
        </pc:grpChg>
        <pc:grpChg chg="del">
          <ac:chgData name="Fadel, Farah" userId="0d269cd9-9e4a-4c5f-a428-5cd2ea92e948" providerId="ADAL" clId="{5C493B27-E76D-4C99-81D8-E69D4FB46DE6}" dt="2023-03-23T14:05:26.637" v="977" actId="478"/>
          <ac:grpSpMkLst>
            <pc:docMk/>
            <pc:sldMk cId="1380393961" sldId="326"/>
            <ac:grpSpMk id="16" creationId="{C491B1B8-B7CC-DB38-41C8-260B31599313}"/>
          </ac:grpSpMkLst>
        </pc:grpChg>
        <pc:picChg chg="del">
          <ac:chgData name="Fadel, Farah" userId="0d269cd9-9e4a-4c5f-a428-5cd2ea92e948" providerId="ADAL" clId="{5C493B27-E76D-4C99-81D8-E69D4FB46DE6}" dt="2023-03-23T14:05:26.637" v="977" actId="478"/>
          <ac:picMkLst>
            <pc:docMk/>
            <pc:sldMk cId="1380393961" sldId="326"/>
            <ac:picMk id="20" creationId="{FC4BCC9A-EB8B-6C71-02F5-8AFAF74BB538}"/>
          </ac:picMkLst>
        </pc:picChg>
        <pc:picChg chg="del">
          <ac:chgData name="Fadel, Farah" userId="0d269cd9-9e4a-4c5f-a428-5cd2ea92e948" providerId="ADAL" clId="{5C493B27-E76D-4C99-81D8-E69D4FB46DE6}" dt="2023-03-23T14:05:26.637" v="977" actId="478"/>
          <ac:picMkLst>
            <pc:docMk/>
            <pc:sldMk cId="1380393961" sldId="326"/>
            <ac:picMk id="22" creationId="{18C2DA40-DB1D-9653-346A-C8D95ECCE51B}"/>
          </ac:picMkLst>
        </pc:picChg>
        <pc:picChg chg="del">
          <ac:chgData name="Fadel, Farah" userId="0d269cd9-9e4a-4c5f-a428-5cd2ea92e948" providerId="ADAL" clId="{5C493B27-E76D-4C99-81D8-E69D4FB46DE6}" dt="2023-03-23T14:05:26.637" v="977" actId="478"/>
          <ac:picMkLst>
            <pc:docMk/>
            <pc:sldMk cId="1380393961" sldId="326"/>
            <ac:picMk id="24" creationId="{F5AA33A6-A0E8-7E81-1852-675AB85111C7}"/>
          </ac:picMkLst>
        </pc:picChg>
        <pc:cxnChg chg="del mod">
          <ac:chgData name="Fadel, Farah" userId="0d269cd9-9e4a-4c5f-a428-5cd2ea92e948" providerId="ADAL" clId="{5C493B27-E76D-4C99-81D8-E69D4FB46DE6}" dt="2023-03-23T14:05:26.637" v="977" actId="478"/>
          <ac:cxnSpMkLst>
            <pc:docMk/>
            <pc:sldMk cId="1380393961" sldId="326"/>
            <ac:cxnSpMk id="26" creationId="{6FE11A34-9282-C41C-9D51-2B1206DF4593}"/>
          </ac:cxnSpMkLst>
        </pc:cxnChg>
        <pc:cxnChg chg="del mod">
          <ac:chgData name="Fadel, Farah" userId="0d269cd9-9e4a-4c5f-a428-5cd2ea92e948" providerId="ADAL" clId="{5C493B27-E76D-4C99-81D8-E69D4FB46DE6}" dt="2023-03-23T14:05:26.637" v="977" actId="478"/>
          <ac:cxnSpMkLst>
            <pc:docMk/>
            <pc:sldMk cId="1380393961" sldId="326"/>
            <ac:cxnSpMk id="28" creationId="{F595C7F8-F747-C73D-1521-28A88775E418}"/>
          </ac:cxnSpMkLst>
        </pc:cxnChg>
      </pc:sldChg>
      <pc:sldChg chg="modSp add mod">
        <pc:chgData name="Fadel, Farah" userId="0d269cd9-9e4a-4c5f-a428-5cd2ea92e948" providerId="ADAL" clId="{5C493B27-E76D-4C99-81D8-E69D4FB46DE6}" dt="2023-03-23T14:07:57.124" v="1000" actId="20577"/>
        <pc:sldMkLst>
          <pc:docMk/>
          <pc:sldMk cId="457233338" sldId="329"/>
        </pc:sldMkLst>
        <pc:spChg chg="mod">
          <ac:chgData name="Fadel, Farah" userId="0d269cd9-9e4a-4c5f-a428-5cd2ea92e948" providerId="ADAL" clId="{5C493B27-E76D-4C99-81D8-E69D4FB46DE6}" dt="2023-03-23T14:07:57.124" v="1000" actId="20577"/>
          <ac:spMkLst>
            <pc:docMk/>
            <pc:sldMk cId="457233338" sldId="329"/>
            <ac:spMk id="2" creationId="{851B3315-A6C0-D343-1CA7-63DCCFBE9FCE}"/>
          </ac:spMkLst>
        </pc:spChg>
      </pc:sldChg>
      <pc:sldChg chg="modSp">
        <pc:chgData name="Fadel, Farah" userId="0d269cd9-9e4a-4c5f-a428-5cd2ea92e948" providerId="ADAL" clId="{5C493B27-E76D-4C99-81D8-E69D4FB46DE6}" dt="2023-03-23T15:04:53.304" v="1004" actId="20577"/>
        <pc:sldMkLst>
          <pc:docMk/>
          <pc:sldMk cId="415024501" sldId="331"/>
        </pc:sldMkLst>
        <pc:graphicFrameChg chg="mod">
          <ac:chgData name="Fadel, Farah" userId="0d269cd9-9e4a-4c5f-a428-5cd2ea92e948" providerId="ADAL" clId="{5C493B27-E76D-4C99-81D8-E69D4FB46DE6}" dt="2023-03-23T15:04:53.304" v="1004" actId="20577"/>
          <ac:graphicFrameMkLst>
            <pc:docMk/>
            <pc:sldMk cId="415024501" sldId="331"/>
            <ac:graphicFrameMk id="29" creationId="{325FE556-2FDA-0E68-2E56-18230812B79D}"/>
          </ac:graphicFrameMkLst>
        </pc:graphicFrameChg>
      </pc:sldChg>
      <pc:sldChg chg="modSp mod modNotesTx">
        <pc:chgData name="Fadel, Farah" userId="0d269cd9-9e4a-4c5f-a428-5cd2ea92e948" providerId="ADAL" clId="{5C493B27-E76D-4C99-81D8-E69D4FB46DE6}" dt="2023-03-23T15:23:44.391" v="1082" actId="1076"/>
        <pc:sldMkLst>
          <pc:docMk/>
          <pc:sldMk cId="3007273793" sldId="332"/>
        </pc:sldMkLst>
        <pc:spChg chg="mod">
          <ac:chgData name="Fadel, Farah" userId="0d269cd9-9e4a-4c5f-a428-5cd2ea92e948" providerId="ADAL" clId="{5C493B27-E76D-4C99-81D8-E69D4FB46DE6}" dt="2023-03-23T15:23:30.367" v="1079" actId="20577"/>
          <ac:spMkLst>
            <pc:docMk/>
            <pc:sldMk cId="3007273793" sldId="332"/>
            <ac:spMk id="14" creationId="{840EC1EB-F532-178B-8D6F-22CB797D908E}"/>
          </ac:spMkLst>
        </pc:spChg>
        <pc:picChg chg="mod modCrop">
          <ac:chgData name="Fadel, Farah" userId="0d269cd9-9e4a-4c5f-a428-5cd2ea92e948" providerId="ADAL" clId="{5C493B27-E76D-4C99-81D8-E69D4FB46DE6}" dt="2023-03-23T15:22:40.615" v="1068" actId="1076"/>
          <ac:picMkLst>
            <pc:docMk/>
            <pc:sldMk cId="3007273793" sldId="332"/>
            <ac:picMk id="17" creationId="{DBFBC7CE-74BE-DABC-C423-6C57BB046DA2}"/>
          </ac:picMkLst>
        </pc:picChg>
        <pc:picChg chg="mod">
          <ac:chgData name="Fadel, Farah" userId="0d269cd9-9e4a-4c5f-a428-5cd2ea92e948" providerId="ADAL" clId="{5C493B27-E76D-4C99-81D8-E69D4FB46DE6}" dt="2023-03-23T15:23:42.974" v="1081" actId="1076"/>
          <ac:picMkLst>
            <pc:docMk/>
            <pc:sldMk cId="3007273793" sldId="332"/>
            <ac:picMk id="19" creationId="{770ABF6E-6CBE-CA97-F364-A9A009FBF1BC}"/>
          </ac:picMkLst>
        </pc:picChg>
        <pc:picChg chg="mod modCrop">
          <ac:chgData name="Fadel, Farah" userId="0d269cd9-9e4a-4c5f-a428-5cd2ea92e948" providerId="ADAL" clId="{5C493B27-E76D-4C99-81D8-E69D4FB46DE6}" dt="2023-03-23T15:23:44.391" v="1082" actId="1076"/>
          <ac:picMkLst>
            <pc:docMk/>
            <pc:sldMk cId="3007273793" sldId="332"/>
            <ac:picMk id="21" creationId="{4A916D04-F983-0DC1-AF09-9A54BBED6D27}"/>
          </ac:picMkLst>
        </pc:picChg>
      </pc:sldChg>
      <pc:sldChg chg="modSp mod">
        <pc:chgData name="Fadel, Farah" userId="0d269cd9-9e4a-4c5f-a428-5cd2ea92e948" providerId="ADAL" clId="{5C493B27-E76D-4C99-81D8-E69D4FB46DE6}" dt="2023-03-24T08:46:10.287" v="1480" actId="1076"/>
        <pc:sldMkLst>
          <pc:docMk/>
          <pc:sldMk cId="3077800970" sldId="333"/>
        </pc:sldMkLst>
        <pc:spChg chg="mod">
          <ac:chgData name="Fadel, Farah" userId="0d269cd9-9e4a-4c5f-a428-5cd2ea92e948" providerId="ADAL" clId="{5C493B27-E76D-4C99-81D8-E69D4FB46DE6}" dt="2023-03-24T08:46:10.287" v="1480" actId="1076"/>
          <ac:spMkLst>
            <pc:docMk/>
            <pc:sldMk cId="3077800970" sldId="333"/>
            <ac:spMk id="2" creationId="{0B2E1F6D-29DE-7A95-AA73-E683FF4CE4E0}"/>
          </ac:spMkLst>
        </pc:spChg>
      </pc:sldChg>
      <pc:sldChg chg="modSp add mod">
        <pc:chgData name="Fadel, Farah" userId="0d269cd9-9e4a-4c5f-a428-5cd2ea92e948" providerId="ADAL" clId="{5C493B27-E76D-4C99-81D8-E69D4FB46DE6}" dt="2023-03-23T15:08:29.484" v="1036" actId="20577"/>
        <pc:sldMkLst>
          <pc:docMk/>
          <pc:sldMk cId="4227523166" sldId="334"/>
        </pc:sldMkLst>
        <pc:spChg chg="mod">
          <ac:chgData name="Fadel, Farah" userId="0d269cd9-9e4a-4c5f-a428-5cd2ea92e948" providerId="ADAL" clId="{5C493B27-E76D-4C99-81D8-E69D4FB46DE6}" dt="2023-03-23T15:08:29.484" v="1036" actId="20577"/>
          <ac:spMkLst>
            <pc:docMk/>
            <pc:sldMk cId="4227523166" sldId="334"/>
            <ac:spMk id="2" creationId="{87A99CD8-EB8F-20A9-0A0D-35D8D94D365D}"/>
          </ac:spMkLst>
        </pc:spChg>
      </pc:sldChg>
      <pc:sldChg chg="addSp delSp modSp mod ord">
        <pc:chgData name="Fadel, Farah" userId="0d269cd9-9e4a-4c5f-a428-5cd2ea92e948" providerId="ADAL" clId="{5C493B27-E76D-4C99-81D8-E69D4FB46DE6}" dt="2023-03-24T08:48:48.174" v="1496" actId="1035"/>
        <pc:sldMkLst>
          <pc:docMk/>
          <pc:sldMk cId="735384398" sldId="335"/>
        </pc:sldMkLst>
        <pc:spChg chg="del">
          <ac:chgData name="Fadel, Farah" userId="0d269cd9-9e4a-4c5f-a428-5cd2ea92e948" providerId="ADAL" clId="{5C493B27-E76D-4C99-81D8-E69D4FB46DE6}" dt="2023-03-23T16:27:06.004" v="1441" actId="478"/>
          <ac:spMkLst>
            <pc:docMk/>
            <pc:sldMk cId="735384398" sldId="335"/>
            <ac:spMk id="2" creationId="{69B7E227-167A-EDEC-3DD9-7A4BEB0A8CA8}"/>
          </ac:spMkLst>
        </pc:spChg>
        <pc:spChg chg="add mod">
          <ac:chgData name="Fadel, Farah" userId="0d269cd9-9e4a-4c5f-a428-5cd2ea92e948" providerId="ADAL" clId="{5C493B27-E76D-4C99-81D8-E69D4FB46DE6}" dt="2023-03-24T08:48:48.174" v="1496" actId="1035"/>
          <ac:spMkLst>
            <pc:docMk/>
            <pc:sldMk cId="735384398" sldId="335"/>
            <ac:spMk id="9" creationId="{B74415CF-1B35-0207-C3AE-8DF7DACFDEA4}"/>
          </ac:spMkLst>
        </pc:spChg>
        <pc:spChg chg="add del mod">
          <ac:chgData name="Fadel, Farah" userId="0d269cd9-9e4a-4c5f-a428-5cd2ea92e948" providerId="ADAL" clId="{5C493B27-E76D-4C99-81D8-E69D4FB46DE6}" dt="2023-03-23T16:27:09.285" v="1442" actId="478"/>
          <ac:spMkLst>
            <pc:docMk/>
            <pc:sldMk cId="735384398" sldId="335"/>
            <ac:spMk id="13" creationId="{5FA57E7E-527D-268C-6E74-02F0DBDE222C}"/>
          </ac:spMkLst>
        </pc:spChg>
        <pc:spChg chg="mod">
          <ac:chgData name="Fadel, Farah" userId="0d269cd9-9e4a-4c5f-a428-5cd2ea92e948" providerId="ADAL" clId="{5C493B27-E76D-4C99-81D8-E69D4FB46DE6}" dt="2023-03-24T08:45:50.531" v="1478" actId="20577"/>
          <ac:spMkLst>
            <pc:docMk/>
            <pc:sldMk cId="735384398" sldId="335"/>
            <ac:spMk id="17" creationId="{9E3EE4BE-7B6E-E846-AB0E-79815FFDF574}"/>
          </ac:spMkLst>
        </pc:spChg>
      </pc:sldChg>
      <pc:sldChg chg="new del">
        <pc:chgData name="Fadel, Farah" userId="0d269cd9-9e4a-4c5f-a428-5cd2ea92e948" providerId="ADAL" clId="{5C493B27-E76D-4C99-81D8-E69D4FB46DE6}" dt="2023-03-23T16:05:36.573" v="1118" actId="680"/>
        <pc:sldMkLst>
          <pc:docMk/>
          <pc:sldMk cId="17381509" sldId="336"/>
        </pc:sldMkLst>
      </pc:sldChg>
      <pc:sldChg chg="modSp add del mod">
        <pc:chgData name="Fadel, Farah" userId="0d269cd9-9e4a-4c5f-a428-5cd2ea92e948" providerId="ADAL" clId="{5C493B27-E76D-4C99-81D8-E69D4FB46DE6}" dt="2023-03-23T16:08:14.685" v="1132" actId="47"/>
        <pc:sldMkLst>
          <pc:docMk/>
          <pc:sldMk cId="1374543900" sldId="336"/>
        </pc:sldMkLst>
        <pc:spChg chg="mod">
          <ac:chgData name="Fadel, Farah" userId="0d269cd9-9e4a-4c5f-a428-5cd2ea92e948" providerId="ADAL" clId="{5C493B27-E76D-4C99-81D8-E69D4FB46DE6}" dt="2023-03-23T16:08:00.326" v="1128" actId="21"/>
          <ac:spMkLst>
            <pc:docMk/>
            <pc:sldMk cId="1374543900" sldId="336"/>
            <ac:spMk id="3" creationId="{3CE0AB18-0040-ADE9-A8F8-B3A2B5EE903A}"/>
          </ac:spMkLst>
        </pc:spChg>
      </pc:sldChg>
      <pc:sldChg chg="addSp delSp modSp mod modNotesTx">
        <pc:chgData name="Fadel, Farah" userId="0d269cd9-9e4a-4c5f-a428-5cd2ea92e948" providerId="ADAL" clId="{5C493B27-E76D-4C99-81D8-E69D4FB46DE6}" dt="2023-03-23T16:16:51.390" v="1259" actId="14100"/>
        <pc:sldMkLst>
          <pc:docMk/>
          <pc:sldMk cId="260115839" sldId="337"/>
        </pc:sldMkLst>
        <pc:spChg chg="add del">
          <ac:chgData name="Fadel, Farah" userId="0d269cd9-9e4a-4c5f-a428-5cd2ea92e948" providerId="ADAL" clId="{5C493B27-E76D-4C99-81D8-E69D4FB46DE6}" dt="2023-03-23T16:08:06.173" v="1130"/>
          <ac:spMkLst>
            <pc:docMk/>
            <pc:sldMk cId="260115839" sldId="337"/>
            <ac:spMk id="2" creationId="{54F43CC1-793D-8662-D861-1BD98124F088}"/>
          </ac:spMkLst>
        </pc:spChg>
        <pc:spChg chg="add mod">
          <ac:chgData name="Fadel, Farah" userId="0d269cd9-9e4a-4c5f-a428-5cd2ea92e948" providerId="ADAL" clId="{5C493B27-E76D-4C99-81D8-E69D4FB46DE6}" dt="2023-03-23T16:12:57.010" v="1200" actId="1076"/>
          <ac:spMkLst>
            <pc:docMk/>
            <pc:sldMk cId="260115839" sldId="337"/>
            <ac:spMk id="3" creationId="{AFB51EEC-8D8A-3472-BF64-95302B0E9D6A}"/>
          </ac:spMkLst>
        </pc:spChg>
        <pc:spChg chg="del">
          <ac:chgData name="Fadel, Farah" userId="0d269cd9-9e4a-4c5f-a428-5cd2ea92e948" providerId="ADAL" clId="{5C493B27-E76D-4C99-81D8-E69D4FB46DE6}" dt="2023-03-23T16:13:57.562" v="1204" actId="478"/>
          <ac:spMkLst>
            <pc:docMk/>
            <pc:sldMk cId="260115839" sldId="337"/>
            <ac:spMk id="4" creationId="{3E57C293-61D6-2735-6AB7-6D3A95DDB98C}"/>
          </ac:spMkLst>
        </pc:spChg>
        <pc:spChg chg="add mod">
          <ac:chgData name="Fadel, Farah" userId="0d269cd9-9e4a-4c5f-a428-5cd2ea92e948" providerId="ADAL" clId="{5C493B27-E76D-4C99-81D8-E69D4FB46DE6}" dt="2023-03-23T16:12:49.243" v="1198" actId="20577"/>
          <ac:spMkLst>
            <pc:docMk/>
            <pc:sldMk cId="260115839" sldId="337"/>
            <ac:spMk id="9" creationId="{EA6F9C48-6EF3-EA97-96CA-E825EE92D48E}"/>
          </ac:spMkLst>
        </pc:spChg>
        <pc:spChg chg="add mod">
          <ac:chgData name="Fadel, Farah" userId="0d269cd9-9e4a-4c5f-a428-5cd2ea92e948" providerId="ADAL" clId="{5C493B27-E76D-4C99-81D8-E69D4FB46DE6}" dt="2023-03-23T16:16:11.290" v="1250" actId="20577"/>
          <ac:spMkLst>
            <pc:docMk/>
            <pc:sldMk cId="260115839" sldId="337"/>
            <ac:spMk id="10" creationId="{5DE8823B-A710-4D1C-C547-F674C75A2FC6}"/>
          </ac:spMkLst>
        </pc:spChg>
        <pc:spChg chg="add mod">
          <ac:chgData name="Fadel, Farah" userId="0d269cd9-9e4a-4c5f-a428-5cd2ea92e948" providerId="ADAL" clId="{5C493B27-E76D-4C99-81D8-E69D4FB46DE6}" dt="2023-03-23T16:13:48.469" v="1203"/>
          <ac:spMkLst>
            <pc:docMk/>
            <pc:sldMk cId="260115839" sldId="337"/>
            <ac:spMk id="11" creationId="{DE031690-78F9-513C-3CE2-0E68E4288BF8}"/>
          </ac:spMkLst>
        </pc:spChg>
        <pc:graphicFrameChg chg="mod ord modGraphic">
          <ac:chgData name="Fadel, Farah" userId="0d269cd9-9e4a-4c5f-a428-5cd2ea92e948" providerId="ADAL" clId="{5C493B27-E76D-4C99-81D8-E69D4FB46DE6}" dt="2023-03-23T16:16:51.390" v="1259" actId="14100"/>
          <ac:graphicFrameMkLst>
            <pc:docMk/>
            <pc:sldMk cId="260115839" sldId="337"/>
            <ac:graphicFrameMk id="8" creationId="{BAFAD209-780C-7125-D7A9-E404F8ACD18C}"/>
          </ac:graphicFrameMkLst>
        </pc:graphicFrameChg>
        <pc:picChg chg="mod">
          <ac:chgData name="Fadel, Farah" userId="0d269cd9-9e4a-4c5f-a428-5cd2ea92e948" providerId="ADAL" clId="{5C493B27-E76D-4C99-81D8-E69D4FB46DE6}" dt="2023-03-23T16:11:15.973" v="1158" actId="1076"/>
          <ac:picMkLst>
            <pc:docMk/>
            <pc:sldMk cId="260115839" sldId="337"/>
            <ac:picMk id="7" creationId="{D3C85BE9-D90B-DFC4-673E-17ED3983A141}"/>
          </ac:picMkLst>
        </pc:picChg>
        <pc:picChg chg="mod">
          <ac:chgData name="Fadel, Farah" userId="0d269cd9-9e4a-4c5f-a428-5cd2ea92e948" providerId="ADAL" clId="{5C493B27-E76D-4C99-81D8-E69D4FB46DE6}" dt="2023-03-23T16:16:46.910" v="1258" actId="14100"/>
          <ac:picMkLst>
            <pc:docMk/>
            <pc:sldMk cId="260115839" sldId="337"/>
            <ac:picMk id="1026" creationId="{9AF55254-7922-A5D4-D087-190C3826C26D}"/>
          </ac:picMkLst>
        </pc:picChg>
      </pc:sldChg>
      <pc:sldChg chg="modSp mod">
        <pc:chgData name="Fadel, Farah" userId="0d269cd9-9e4a-4c5f-a428-5cd2ea92e948" providerId="ADAL" clId="{5C493B27-E76D-4C99-81D8-E69D4FB46DE6}" dt="2023-03-24T08:55:29.492" v="1511" actId="1076"/>
        <pc:sldMkLst>
          <pc:docMk/>
          <pc:sldMk cId="2900738997" sldId="338"/>
        </pc:sldMkLst>
        <pc:spChg chg="mod">
          <ac:chgData name="Fadel, Farah" userId="0d269cd9-9e4a-4c5f-a428-5cd2ea92e948" providerId="ADAL" clId="{5C493B27-E76D-4C99-81D8-E69D4FB46DE6}" dt="2023-03-24T08:54:48.642" v="1500" actId="1076"/>
          <ac:spMkLst>
            <pc:docMk/>
            <pc:sldMk cId="2900738997" sldId="338"/>
            <ac:spMk id="2" creationId="{3514B98A-E353-0B2F-1A46-B64762184CA2}"/>
          </ac:spMkLst>
        </pc:spChg>
        <pc:graphicFrameChg chg="mod modGraphic">
          <ac:chgData name="Fadel, Farah" userId="0d269cd9-9e4a-4c5f-a428-5cd2ea92e948" providerId="ADAL" clId="{5C493B27-E76D-4C99-81D8-E69D4FB46DE6}" dt="2023-03-24T08:55:17.511" v="1510" actId="1076"/>
          <ac:graphicFrameMkLst>
            <pc:docMk/>
            <pc:sldMk cId="2900738997" sldId="338"/>
            <ac:graphicFrameMk id="6" creationId="{CFF2CFA7-92D6-CE50-101A-3F837A1DF54A}"/>
          </ac:graphicFrameMkLst>
        </pc:graphicFrameChg>
        <pc:picChg chg="mod">
          <ac:chgData name="Fadel, Farah" userId="0d269cd9-9e4a-4c5f-a428-5cd2ea92e948" providerId="ADAL" clId="{5C493B27-E76D-4C99-81D8-E69D4FB46DE6}" dt="2023-03-24T08:55:29.492" v="1511" actId="1076"/>
          <ac:picMkLst>
            <pc:docMk/>
            <pc:sldMk cId="2900738997" sldId="338"/>
            <ac:picMk id="8" creationId="{6A8C2C83-4571-B239-90EA-9D9B3A08BFEF}"/>
          </ac:picMkLst>
        </pc:picChg>
      </pc:sldChg>
    </pc:docChg>
  </pc:docChgLst>
  <pc:docChgLst>
    <pc:chgData name="Fadel, Farah" userId="S::f.fadel@tue.nl::0d269cd9-9e4a-4c5f-a428-5cd2ea92e948" providerId="AD" clId="Web-{8D4698AE-7910-4BF9-B1B1-A09C9BE6361B}"/>
    <pc:docChg chg="modSld">
      <pc:chgData name="Fadel, Farah" userId="S::f.fadel@tue.nl::0d269cd9-9e4a-4c5f-a428-5cd2ea92e948" providerId="AD" clId="Web-{8D4698AE-7910-4BF9-B1B1-A09C9BE6361B}" dt="2023-03-23T12:03:30.433" v="1"/>
      <pc:docMkLst>
        <pc:docMk/>
      </pc:docMkLst>
      <pc:sldChg chg="delSp modSp">
        <pc:chgData name="Fadel, Farah" userId="S::f.fadel@tue.nl::0d269cd9-9e4a-4c5f-a428-5cd2ea92e948" providerId="AD" clId="Web-{8D4698AE-7910-4BF9-B1B1-A09C9BE6361B}" dt="2023-03-23T12:03:30.433" v="1"/>
        <pc:sldMkLst>
          <pc:docMk/>
          <pc:sldMk cId="1572809266" sldId="306"/>
        </pc:sldMkLst>
        <pc:spChg chg="del mod">
          <ac:chgData name="Fadel, Farah" userId="S::f.fadel@tue.nl::0d269cd9-9e4a-4c5f-a428-5cd2ea92e948" providerId="AD" clId="Web-{8D4698AE-7910-4BF9-B1B1-A09C9BE6361B}" dt="2023-03-23T12:03:30.433" v="1"/>
          <ac:spMkLst>
            <pc:docMk/>
            <pc:sldMk cId="1572809266" sldId="306"/>
            <ac:spMk id="4" creationId="{E32402BF-651D-D54B-7701-684887E9B48E}"/>
          </ac:spMkLst>
        </pc:spChg>
      </pc:sldChg>
    </pc:docChg>
  </pc:docChgLst>
  <pc:docChgLst>
    <pc:chgData name="Honarvar, Elham" userId="S::e.honarvar@tue.nl::f9900785-a39a-45d5-8ecf-b28aa136962e" providerId="AD" clId="Web-{BC94B544-5D7F-47B1-8667-42681C2961D8}"/>
    <pc:docChg chg="addSld delSld modSld sldOrd addMainMaster">
      <pc:chgData name="Honarvar, Elham" userId="S::e.honarvar@tue.nl::f9900785-a39a-45d5-8ecf-b28aa136962e" providerId="AD" clId="Web-{BC94B544-5D7F-47B1-8667-42681C2961D8}" dt="2023-03-23T14:31:21.687" v="1121" actId="20577"/>
      <pc:docMkLst>
        <pc:docMk/>
      </pc:docMkLst>
      <pc:sldChg chg="del">
        <pc:chgData name="Honarvar, Elham" userId="S::e.honarvar@tue.nl::f9900785-a39a-45d5-8ecf-b28aa136962e" providerId="AD" clId="Web-{BC94B544-5D7F-47B1-8667-42681C2961D8}" dt="2023-03-23T13:04:27.118" v="300"/>
        <pc:sldMkLst>
          <pc:docMk/>
          <pc:sldMk cId="2098861859" sldId="300"/>
        </pc:sldMkLst>
      </pc:sldChg>
      <pc:sldChg chg="del">
        <pc:chgData name="Honarvar, Elham" userId="S::e.honarvar@tue.nl::f9900785-a39a-45d5-8ecf-b28aa136962e" providerId="AD" clId="Web-{BC94B544-5D7F-47B1-8667-42681C2961D8}" dt="2023-03-23T12:30:03.754" v="58"/>
        <pc:sldMkLst>
          <pc:docMk/>
          <pc:sldMk cId="1372697240" sldId="301"/>
        </pc:sldMkLst>
      </pc:sldChg>
      <pc:sldChg chg="addSp modSp">
        <pc:chgData name="Honarvar, Elham" userId="S::e.honarvar@tue.nl::f9900785-a39a-45d5-8ecf-b28aa136962e" providerId="AD" clId="Web-{BC94B544-5D7F-47B1-8667-42681C2961D8}" dt="2023-03-23T14:08:06.230" v="1089" actId="1076"/>
        <pc:sldMkLst>
          <pc:docMk/>
          <pc:sldMk cId="1001842085" sldId="302"/>
        </pc:sldMkLst>
        <pc:picChg chg="add mod">
          <ac:chgData name="Honarvar, Elham" userId="S::e.honarvar@tue.nl::f9900785-a39a-45d5-8ecf-b28aa136962e" providerId="AD" clId="Web-{BC94B544-5D7F-47B1-8667-42681C2961D8}" dt="2023-03-23T14:08:06.230" v="1089" actId="1076"/>
          <ac:picMkLst>
            <pc:docMk/>
            <pc:sldMk cId="1001842085" sldId="302"/>
            <ac:picMk id="3" creationId="{3BF7F047-08CE-84BC-BCDD-B42B27A3232B}"/>
          </ac:picMkLst>
        </pc:picChg>
      </pc:sldChg>
      <pc:sldChg chg="addSp delSp modSp ord">
        <pc:chgData name="Honarvar, Elham" userId="S::e.honarvar@tue.nl::f9900785-a39a-45d5-8ecf-b28aa136962e" providerId="AD" clId="Web-{BC94B544-5D7F-47B1-8667-42681C2961D8}" dt="2023-03-23T14:31:21.687" v="1121" actId="20577"/>
        <pc:sldMkLst>
          <pc:docMk/>
          <pc:sldMk cId="2298793323" sldId="303"/>
        </pc:sldMkLst>
        <pc:spChg chg="mod">
          <ac:chgData name="Honarvar, Elham" userId="S::e.honarvar@tue.nl::f9900785-a39a-45d5-8ecf-b28aa136962e" providerId="AD" clId="Web-{BC94B544-5D7F-47B1-8667-42681C2961D8}" dt="2023-03-23T14:31:21.687" v="1121" actId="20577"/>
          <ac:spMkLst>
            <pc:docMk/>
            <pc:sldMk cId="2298793323" sldId="303"/>
            <ac:spMk id="3" creationId="{5F6B33E3-0D85-9C08-3A3C-17F2E4A11B65}"/>
          </ac:spMkLst>
        </pc:spChg>
        <pc:spChg chg="mod">
          <ac:chgData name="Honarvar, Elham" userId="S::e.honarvar@tue.nl::f9900785-a39a-45d5-8ecf-b28aa136962e" providerId="AD" clId="Web-{BC94B544-5D7F-47B1-8667-42681C2961D8}" dt="2023-03-23T13:44:15.163" v="825" actId="14100"/>
          <ac:spMkLst>
            <pc:docMk/>
            <pc:sldMk cId="2298793323" sldId="303"/>
            <ac:spMk id="4" creationId="{47783A1D-77E6-CDC3-4465-0FB378FD0106}"/>
          </ac:spMkLst>
        </pc:spChg>
        <pc:spChg chg="add mod">
          <ac:chgData name="Honarvar, Elham" userId="S::e.honarvar@tue.nl::f9900785-a39a-45d5-8ecf-b28aa136962e" providerId="AD" clId="Web-{BC94B544-5D7F-47B1-8667-42681C2961D8}" dt="2023-03-23T13:43:31.443" v="821" actId="1076"/>
          <ac:spMkLst>
            <pc:docMk/>
            <pc:sldMk cId="2298793323" sldId="303"/>
            <ac:spMk id="13" creationId="{5212B9AA-87AD-63EB-7857-F0C6EEFB4383}"/>
          </ac:spMkLst>
        </pc:spChg>
        <pc:spChg chg="add mod">
          <ac:chgData name="Honarvar, Elham" userId="S::e.honarvar@tue.nl::f9900785-a39a-45d5-8ecf-b28aa136962e" providerId="AD" clId="Web-{BC94B544-5D7F-47B1-8667-42681C2961D8}" dt="2023-03-23T13:48:00.653" v="880" actId="1076"/>
          <ac:spMkLst>
            <pc:docMk/>
            <pc:sldMk cId="2298793323" sldId="303"/>
            <ac:spMk id="19" creationId="{81E5FA95-4DDE-4C58-0EB1-7BB840E2C455}"/>
          </ac:spMkLst>
        </pc:spChg>
        <pc:spChg chg="del">
          <ac:chgData name="Honarvar, Elham" userId="S::e.honarvar@tue.nl::f9900785-a39a-45d5-8ecf-b28aa136962e" providerId="AD" clId="Web-{BC94B544-5D7F-47B1-8667-42681C2961D8}" dt="2023-03-23T13:44:03.475" v="824"/>
          <ac:spMkLst>
            <pc:docMk/>
            <pc:sldMk cId="2298793323" sldId="303"/>
            <ac:spMk id="21" creationId="{A3B7535B-BAE3-F37C-328C-C7CCEFE734DA}"/>
          </ac:spMkLst>
        </pc:spChg>
        <pc:spChg chg="mod">
          <ac:chgData name="Honarvar, Elham" userId="S::e.honarvar@tue.nl::f9900785-a39a-45d5-8ecf-b28aa136962e" providerId="AD" clId="Web-{BC94B544-5D7F-47B1-8667-42681C2961D8}" dt="2023-03-23T13:57:40.808" v="979" actId="1076"/>
          <ac:spMkLst>
            <pc:docMk/>
            <pc:sldMk cId="2298793323" sldId="303"/>
            <ac:spMk id="23" creationId="{BA8181DF-F20C-C997-7C2D-FFDEA6CF9982}"/>
          </ac:spMkLst>
        </pc:spChg>
        <pc:picChg chg="mod">
          <ac:chgData name="Honarvar, Elham" userId="S::e.honarvar@tue.nl::f9900785-a39a-45d5-8ecf-b28aa136962e" providerId="AD" clId="Web-{BC94B544-5D7F-47B1-8667-42681C2961D8}" dt="2023-03-23T13:57:51.824" v="980" actId="1076"/>
          <ac:picMkLst>
            <pc:docMk/>
            <pc:sldMk cId="2298793323" sldId="303"/>
            <ac:picMk id="6" creationId="{0E73BC47-1730-E821-F011-3CA20DBA81BA}"/>
          </ac:picMkLst>
        </pc:picChg>
        <pc:picChg chg="mod">
          <ac:chgData name="Honarvar, Elham" userId="S::e.honarvar@tue.nl::f9900785-a39a-45d5-8ecf-b28aa136962e" providerId="AD" clId="Web-{BC94B544-5D7F-47B1-8667-42681C2961D8}" dt="2023-03-23T13:47:10.433" v="833" actId="1076"/>
          <ac:picMkLst>
            <pc:docMk/>
            <pc:sldMk cId="2298793323" sldId="303"/>
            <ac:picMk id="7" creationId="{414EE78A-D606-0018-532B-D5961ACF8DCF}"/>
          </ac:picMkLst>
        </pc:picChg>
        <pc:picChg chg="add del mod">
          <ac:chgData name="Honarvar, Elham" userId="S::e.honarvar@tue.nl::f9900785-a39a-45d5-8ecf-b28aa136962e" providerId="AD" clId="Web-{BC94B544-5D7F-47B1-8667-42681C2961D8}" dt="2023-03-23T13:46:08.415" v="827"/>
          <ac:picMkLst>
            <pc:docMk/>
            <pc:sldMk cId="2298793323" sldId="303"/>
            <ac:picMk id="16" creationId="{C9D0C94E-4405-E28F-AF4D-4E528CC622BA}"/>
          </ac:picMkLst>
        </pc:picChg>
        <pc:picChg chg="add mod">
          <ac:chgData name="Honarvar, Elham" userId="S::e.honarvar@tue.nl::f9900785-a39a-45d5-8ecf-b28aa136962e" providerId="AD" clId="Web-{BC94B544-5D7F-47B1-8667-42681C2961D8}" dt="2023-03-23T13:57:33.401" v="978" actId="1076"/>
          <ac:picMkLst>
            <pc:docMk/>
            <pc:sldMk cId="2298793323" sldId="303"/>
            <ac:picMk id="17" creationId="{80A06490-8D31-EEE3-3887-ACC50B29C69F}"/>
          </ac:picMkLst>
        </pc:picChg>
        <pc:picChg chg="add del mod">
          <ac:chgData name="Honarvar, Elham" userId="S::e.honarvar@tue.nl::f9900785-a39a-45d5-8ecf-b28aa136962e" providerId="AD" clId="Web-{BC94B544-5D7F-47B1-8667-42681C2961D8}" dt="2023-03-23T14:04:22.787" v="1062"/>
          <ac:picMkLst>
            <pc:docMk/>
            <pc:sldMk cId="2298793323" sldId="303"/>
            <ac:picMk id="20" creationId="{2BBFA804-5C6A-400B-3FD3-30C9928C0593}"/>
          </ac:picMkLst>
        </pc:picChg>
        <pc:picChg chg="add del mod">
          <ac:chgData name="Honarvar, Elham" userId="S::e.honarvar@tue.nl::f9900785-a39a-45d5-8ecf-b28aa136962e" providerId="AD" clId="Web-{BC94B544-5D7F-47B1-8667-42681C2961D8}" dt="2023-03-23T14:26:04.835" v="1097"/>
          <ac:picMkLst>
            <pc:docMk/>
            <pc:sldMk cId="2298793323" sldId="303"/>
            <ac:picMk id="25" creationId="{0975BF02-5A13-5F15-50C6-CBC25CA3B6CD}"/>
          </ac:picMkLst>
        </pc:picChg>
        <pc:cxnChg chg="mod">
          <ac:chgData name="Honarvar, Elham" userId="S::e.honarvar@tue.nl::f9900785-a39a-45d5-8ecf-b28aa136962e" providerId="AD" clId="Web-{BC94B544-5D7F-47B1-8667-42681C2961D8}" dt="2023-03-23T13:43:51.021" v="822" actId="1076"/>
          <ac:cxnSpMkLst>
            <pc:docMk/>
            <pc:sldMk cId="2298793323" sldId="303"/>
            <ac:cxnSpMk id="18" creationId="{E3FE49E7-CAB5-5AE3-49B0-1B3CFD087D6C}"/>
          </ac:cxnSpMkLst>
        </pc:cxnChg>
      </pc:sldChg>
      <pc:sldChg chg="del">
        <pc:chgData name="Honarvar, Elham" userId="S::e.honarvar@tue.nl::f9900785-a39a-45d5-8ecf-b28aa136962e" providerId="AD" clId="Web-{BC94B544-5D7F-47B1-8667-42681C2961D8}" dt="2023-03-23T14:21:33.719" v="1091"/>
        <pc:sldMkLst>
          <pc:docMk/>
          <pc:sldMk cId="1839187837" sldId="304"/>
        </pc:sldMkLst>
      </pc:sldChg>
      <pc:sldChg chg="ord">
        <pc:chgData name="Honarvar, Elham" userId="S::e.honarvar@tue.nl::f9900785-a39a-45d5-8ecf-b28aa136962e" providerId="AD" clId="Web-{BC94B544-5D7F-47B1-8667-42681C2961D8}" dt="2023-03-23T14:09:15.028" v="1090"/>
        <pc:sldMkLst>
          <pc:docMk/>
          <pc:sldMk cId="2810728671" sldId="305"/>
        </pc:sldMkLst>
      </pc:sldChg>
      <pc:sldChg chg="del">
        <pc:chgData name="Honarvar, Elham" userId="S::e.honarvar@tue.nl::f9900785-a39a-45d5-8ecf-b28aa136962e" providerId="AD" clId="Web-{BC94B544-5D7F-47B1-8667-42681C2961D8}" dt="2023-03-23T14:21:55.501" v="1092"/>
        <pc:sldMkLst>
          <pc:docMk/>
          <pc:sldMk cId="1572809266" sldId="306"/>
        </pc:sldMkLst>
      </pc:sldChg>
      <pc:sldChg chg="del">
        <pc:chgData name="Honarvar, Elham" userId="S::e.honarvar@tue.nl::f9900785-a39a-45d5-8ecf-b28aa136962e" providerId="AD" clId="Web-{BC94B544-5D7F-47B1-8667-42681C2961D8}" dt="2023-03-23T14:05:59.148" v="1064"/>
        <pc:sldMkLst>
          <pc:docMk/>
          <pc:sldMk cId="1082147456" sldId="307"/>
        </pc:sldMkLst>
      </pc:sldChg>
      <pc:sldChg chg="delSp modSp del">
        <pc:chgData name="Honarvar, Elham" userId="S::e.honarvar@tue.nl::f9900785-a39a-45d5-8ecf-b28aa136962e" providerId="AD" clId="Web-{BC94B544-5D7F-47B1-8667-42681C2961D8}" dt="2023-03-23T13:11:28.051" v="409"/>
        <pc:sldMkLst>
          <pc:docMk/>
          <pc:sldMk cId="499980257" sldId="308"/>
        </pc:sldMkLst>
        <pc:spChg chg="mod">
          <ac:chgData name="Honarvar, Elham" userId="S::e.honarvar@tue.nl::f9900785-a39a-45d5-8ecf-b28aa136962e" providerId="AD" clId="Web-{BC94B544-5D7F-47B1-8667-42681C2961D8}" dt="2023-03-23T12:47:45.343" v="251" actId="20577"/>
          <ac:spMkLst>
            <pc:docMk/>
            <pc:sldMk cId="499980257" sldId="308"/>
            <ac:spMk id="2" creationId="{9C42BFB6-5FC3-755B-83BE-BF290E46460C}"/>
          </ac:spMkLst>
        </pc:spChg>
        <pc:spChg chg="del">
          <ac:chgData name="Honarvar, Elham" userId="S::e.honarvar@tue.nl::f9900785-a39a-45d5-8ecf-b28aa136962e" providerId="AD" clId="Web-{BC94B544-5D7F-47B1-8667-42681C2961D8}" dt="2023-03-23T13:11:24.863" v="408"/>
          <ac:spMkLst>
            <pc:docMk/>
            <pc:sldMk cId="499980257" sldId="308"/>
            <ac:spMk id="5" creationId="{9F5BE6FB-1A49-0D6A-338E-DBDEC85F8885}"/>
          </ac:spMkLst>
        </pc:spChg>
      </pc:sldChg>
      <pc:sldChg chg="del">
        <pc:chgData name="Honarvar, Elham" userId="S::e.honarvar@tue.nl::f9900785-a39a-45d5-8ecf-b28aa136962e" providerId="AD" clId="Web-{BC94B544-5D7F-47B1-8667-42681C2961D8}" dt="2023-03-23T12:26:36.170" v="15"/>
        <pc:sldMkLst>
          <pc:docMk/>
          <pc:sldMk cId="849351124" sldId="309"/>
        </pc:sldMkLst>
      </pc:sldChg>
      <pc:sldChg chg="modSp add del ord">
        <pc:chgData name="Honarvar, Elham" userId="S::e.honarvar@tue.nl::f9900785-a39a-45d5-8ecf-b28aa136962e" providerId="AD" clId="Web-{BC94B544-5D7F-47B1-8667-42681C2961D8}" dt="2023-03-23T13:40:28.454" v="772"/>
        <pc:sldMkLst>
          <pc:docMk/>
          <pc:sldMk cId="2586726979" sldId="310"/>
        </pc:sldMkLst>
        <pc:spChg chg="mod">
          <ac:chgData name="Honarvar, Elham" userId="S::e.honarvar@tue.nl::f9900785-a39a-45d5-8ecf-b28aa136962e" providerId="AD" clId="Web-{BC94B544-5D7F-47B1-8667-42681C2961D8}" dt="2023-03-23T12:28:36.955" v="46" actId="14100"/>
          <ac:spMkLst>
            <pc:docMk/>
            <pc:sldMk cId="2586726979" sldId="310"/>
            <ac:spMk id="3" creationId="{8A76EC89-DB8C-AF06-7484-6A4DE8B1F848}"/>
          </ac:spMkLst>
        </pc:spChg>
        <pc:spChg chg="mod">
          <ac:chgData name="Honarvar, Elham" userId="S::e.honarvar@tue.nl::f9900785-a39a-45d5-8ecf-b28aa136962e" providerId="AD" clId="Web-{BC94B544-5D7F-47B1-8667-42681C2961D8}" dt="2023-03-23T13:27:28.137" v="634" actId="14100"/>
          <ac:spMkLst>
            <pc:docMk/>
            <pc:sldMk cId="2586726979" sldId="310"/>
            <ac:spMk id="4" creationId="{3412AEF7-A3F3-DF6B-325E-0A2B5B8CF565}"/>
          </ac:spMkLst>
        </pc:spChg>
        <pc:spChg chg="mod">
          <ac:chgData name="Honarvar, Elham" userId="S::e.honarvar@tue.nl::f9900785-a39a-45d5-8ecf-b28aa136962e" providerId="AD" clId="Web-{BC94B544-5D7F-47B1-8667-42681C2961D8}" dt="2023-03-23T12:28:52.783" v="49" actId="1076"/>
          <ac:spMkLst>
            <pc:docMk/>
            <pc:sldMk cId="2586726979" sldId="310"/>
            <ac:spMk id="8" creationId="{6D0345BF-94AB-2E9A-F38A-7AF8E55DBF3E}"/>
          </ac:spMkLst>
        </pc:spChg>
        <pc:spChg chg="mod">
          <ac:chgData name="Honarvar, Elham" userId="S::e.honarvar@tue.nl::f9900785-a39a-45d5-8ecf-b28aa136962e" providerId="AD" clId="Web-{BC94B544-5D7F-47B1-8667-42681C2961D8}" dt="2023-03-23T13:27:08.246" v="632" actId="14100"/>
          <ac:spMkLst>
            <pc:docMk/>
            <pc:sldMk cId="2586726979" sldId="310"/>
            <ac:spMk id="9" creationId="{CE56E2C0-2DA1-EFF0-5543-3B221AB2DABC}"/>
          </ac:spMkLst>
        </pc:spChg>
        <pc:spChg chg="mod">
          <ac:chgData name="Honarvar, Elham" userId="S::e.honarvar@tue.nl::f9900785-a39a-45d5-8ecf-b28aa136962e" providerId="AD" clId="Web-{BC94B544-5D7F-47B1-8667-42681C2961D8}" dt="2023-03-23T12:28:27.204" v="44"/>
          <ac:spMkLst>
            <pc:docMk/>
            <pc:sldMk cId="2586726979" sldId="310"/>
            <ac:spMk id="11" creationId="{AF75C5F5-4ADF-3473-8C71-0C6681B9A08E}"/>
          </ac:spMkLst>
        </pc:spChg>
        <pc:spChg chg="mod">
          <ac:chgData name="Honarvar, Elham" userId="S::e.honarvar@tue.nl::f9900785-a39a-45d5-8ecf-b28aa136962e" providerId="AD" clId="Web-{BC94B544-5D7F-47B1-8667-42681C2961D8}" dt="2023-03-23T12:29:01.252" v="50" actId="20577"/>
          <ac:spMkLst>
            <pc:docMk/>
            <pc:sldMk cId="2586726979" sldId="310"/>
            <ac:spMk id="12" creationId="{95335992-E214-732F-E0CA-93F3DEE34E3E}"/>
          </ac:spMkLst>
        </pc:spChg>
        <pc:spChg chg="mod">
          <ac:chgData name="Honarvar, Elham" userId="S::e.honarvar@tue.nl::f9900785-a39a-45d5-8ecf-b28aa136962e" providerId="AD" clId="Web-{BC94B544-5D7F-47B1-8667-42681C2961D8}" dt="2023-03-23T12:29:08.252" v="51" actId="20577"/>
          <ac:spMkLst>
            <pc:docMk/>
            <pc:sldMk cId="2586726979" sldId="310"/>
            <ac:spMk id="13" creationId="{B13EBB28-5C82-8C8A-C660-526387C12772}"/>
          </ac:spMkLst>
        </pc:spChg>
      </pc:sldChg>
      <pc:sldChg chg="addSp delSp modSp new">
        <pc:chgData name="Honarvar, Elham" userId="S::e.honarvar@tue.nl::f9900785-a39a-45d5-8ecf-b28aa136962e" providerId="AD" clId="Web-{BC94B544-5D7F-47B1-8667-42681C2961D8}" dt="2023-03-23T12:46:57.170" v="246" actId="20577"/>
        <pc:sldMkLst>
          <pc:docMk/>
          <pc:sldMk cId="3685726968" sldId="311"/>
        </pc:sldMkLst>
        <pc:spChg chg="mod">
          <ac:chgData name="Honarvar, Elham" userId="S::e.honarvar@tue.nl::f9900785-a39a-45d5-8ecf-b28aa136962e" providerId="AD" clId="Web-{BC94B544-5D7F-47B1-8667-42681C2961D8}" dt="2023-03-23T12:40:51.051" v="192" actId="1076"/>
          <ac:spMkLst>
            <pc:docMk/>
            <pc:sldMk cId="3685726968" sldId="311"/>
            <ac:spMk id="2" creationId="{962F376B-318C-400A-405A-2AC95CA3FD46}"/>
          </ac:spMkLst>
        </pc:spChg>
        <pc:spChg chg="mod">
          <ac:chgData name="Honarvar, Elham" userId="S::e.honarvar@tue.nl::f9900785-a39a-45d5-8ecf-b28aa136962e" providerId="AD" clId="Web-{BC94B544-5D7F-47B1-8667-42681C2961D8}" dt="2023-03-23T12:46:57.170" v="246" actId="20577"/>
          <ac:spMkLst>
            <pc:docMk/>
            <pc:sldMk cId="3685726968" sldId="311"/>
            <ac:spMk id="3" creationId="{1160F663-FB15-A92B-A970-1D48F77386B1}"/>
          </ac:spMkLst>
        </pc:spChg>
        <pc:picChg chg="add mod">
          <ac:chgData name="Honarvar, Elham" userId="S::e.honarvar@tue.nl::f9900785-a39a-45d5-8ecf-b28aa136962e" providerId="AD" clId="Web-{BC94B544-5D7F-47B1-8667-42681C2961D8}" dt="2023-03-23T12:41:06.286" v="194" actId="1076"/>
          <ac:picMkLst>
            <pc:docMk/>
            <pc:sldMk cId="3685726968" sldId="311"/>
            <ac:picMk id="6" creationId="{2D961FEC-3F58-0D5E-C4E8-FF800F2E6165}"/>
          </ac:picMkLst>
        </pc:picChg>
        <pc:picChg chg="add mod">
          <ac:chgData name="Honarvar, Elham" userId="S::e.honarvar@tue.nl::f9900785-a39a-45d5-8ecf-b28aa136962e" providerId="AD" clId="Web-{BC94B544-5D7F-47B1-8667-42681C2961D8}" dt="2023-03-23T12:44:23.573" v="200" actId="1076"/>
          <ac:picMkLst>
            <pc:docMk/>
            <pc:sldMk cId="3685726968" sldId="311"/>
            <ac:picMk id="7" creationId="{C76CF6FE-D617-09DB-6EFA-E30BB38E1C1F}"/>
          </ac:picMkLst>
        </pc:picChg>
        <pc:picChg chg="add mod">
          <ac:chgData name="Honarvar, Elham" userId="S::e.honarvar@tue.nl::f9900785-a39a-45d5-8ecf-b28aa136962e" providerId="AD" clId="Web-{BC94B544-5D7F-47B1-8667-42681C2961D8}" dt="2023-03-23T12:41:16.693" v="195" actId="1076"/>
          <ac:picMkLst>
            <pc:docMk/>
            <pc:sldMk cId="3685726968" sldId="311"/>
            <ac:picMk id="8" creationId="{AFBD2F82-5F68-00A8-E4B2-CF0605C16817}"/>
          </ac:picMkLst>
        </pc:picChg>
        <pc:picChg chg="add mod">
          <ac:chgData name="Honarvar, Elham" userId="S::e.honarvar@tue.nl::f9900785-a39a-45d5-8ecf-b28aa136962e" providerId="AD" clId="Web-{BC94B544-5D7F-47B1-8667-42681C2961D8}" dt="2023-03-23T12:44:29.713" v="202" actId="1076"/>
          <ac:picMkLst>
            <pc:docMk/>
            <pc:sldMk cId="3685726968" sldId="311"/>
            <ac:picMk id="9" creationId="{2880E5CC-F06A-61FC-E3C9-973D4D978768}"/>
          </ac:picMkLst>
        </pc:picChg>
        <pc:picChg chg="add del mod">
          <ac:chgData name="Honarvar, Elham" userId="S::e.honarvar@tue.nl::f9900785-a39a-45d5-8ecf-b28aa136962e" providerId="AD" clId="Web-{BC94B544-5D7F-47B1-8667-42681C2961D8}" dt="2023-03-23T12:35:30.762" v="159"/>
          <ac:picMkLst>
            <pc:docMk/>
            <pc:sldMk cId="3685726968" sldId="311"/>
            <ac:picMk id="10" creationId="{F282F016-FFBC-2264-C3E7-74A6EDFCD340}"/>
          </ac:picMkLst>
        </pc:picChg>
        <pc:picChg chg="add mod">
          <ac:chgData name="Honarvar, Elham" userId="S::e.honarvar@tue.nl::f9900785-a39a-45d5-8ecf-b28aa136962e" providerId="AD" clId="Web-{BC94B544-5D7F-47B1-8667-42681C2961D8}" dt="2023-03-23T12:44:32.229" v="203" actId="1076"/>
          <ac:picMkLst>
            <pc:docMk/>
            <pc:sldMk cId="3685726968" sldId="311"/>
            <ac:picMk id="11" creationId="{63E06D20-B951-8F77-6CBF-1733A978465D}"/>
          </ac:picMkLst>
        </pc:picChg>
      </pc:sldChg>
      <pc:sldChg chg="addSp delSp modSp new">
        <pc:chgData name="Honarvar, Elham" userId="S::e.honarvar@tue.nl::f9900785-a39a-45d5-8ecf-b28aa136962e" providerId="AD" clId="Web-{BC94B544-5D7F-47B1-8667-42681C2961D8}" dt="2023-03-23T13:56:18.275" v="974" actId="20577"/>
        <pc:sldMkLst>
          <pc:docMk/>
          <pc:sldMk cId="1459049639" sldId="312"/>
        </pc:sldMkLst>
        <pc:spChg chg="mod">
          <ac:chgData name="Honarvar, Elham" userId="S::e.honarvar@tue.nl::f9900785-a39a-45d5-8ecf-b28aa136962e" providerId="AD" clId="Web-{BC94B544-5D7F-47B1-8667-42681C2961D8}" dt="2023-03-23T13:35:08.711" v="681" actId="20577"/>
          <ac:spMkLst>
            <pc:docMk/>
            <pc:sldMk cId="1459049639" sldId="312"/>
            <ac:spMk id="2" creationId="{E0D56BCE-DF64-A5B0-C275-EF06BC302A69}"/>
          </ac:spMkLst>
        </pc:spChg>
        <pc:spChg chg="del mod">
          <ac:chgData name="Honarvar, Elham" userId="S::e.honarvar@tue.nl::f9900785-a39a-45d5-8ecf-b28aa136962e" providerId="AD" clId="Web-{BC94B544-5D7F-47B1-8667-42681C2961D8}" dt="2023-03-23T13:29:07.952" v="669"/>
          <ac:spMkLst>
            <pc:docMk/>
            <pc:sldMk cId="1459049639" sldId="312"/>
            <ac:spMk id="3" creationId="{EABCA6A6-B6BF-3EF6-55F8-CED5D38AFEA6}"/>
          </ac:spMkLst>
        </pc:spChg>
        <pc:spChg chg="del mod">
          <ac:chgData name="Honarvar, Elham" userId="S::e.honarvar@tue.nl::f9900785-a39a-45d5-8ecf-b28aa136962e" providerId="AD" clId="Web-{BC94B544-5D7F-47B1-8667-42681C2961D8}" dt="2023-03-23T13:35:13.649" v="682"/>
          <ac:spMkLst>
            <pc:docMk/>
            <pc:sldMk cId="1459049639" sldId="312"/>
            <ac:spMk id="4" creationId="{87788339-24E7-8A39-6349-77ADF5048A33}"/>
          </ac:spMkLst>
        </pc:spChg>
        <pc:spChg chg="mod">
          <ac:chgData name="Honarvar, Elham" userId="S::e.honarvar@tue.nl::f9900785-a39a-45d5-8ecf-b28aa136962e" providerId="AD" clId="Web-{BC94B544-5D7F-47B1-8667-42681C2961D8}" dt="2023-03-23T13:29:07.952" v="669"/>
          <ac:spMkLst>
            <pc:docMk/>
            <pc:sldMk cId="1459049639" sldId="312"/>
            <ac:spMk id="5" creationId="{BD3E47A0-5EBF-2E71-D0B3-A5F13D3E961F}"/>
          </ac:spMkLst>
        </pc:spChg>
        <pc:graphicFrameChg chg="add modGraphic">
          <ac:chgData name="Honarvar, Elham" userId="S::e.honarvar@tue.nl::f9900785-a39a-45d5-8ecf-b28aa136962e" providerId="AD" clId="Web-{BC94B544-5D7F-47B1-8667-42681C2961D8}" dt="2023-03-23T13:56:18.275" v="974" actId="20577"/>
          <ac:graphicFrameMkLst>
            <pc:docMk/>
            <pc:sldMk cId="1459049639" sldId="312"/>
            <ac:graphicFrameMk id="7" creationId="{DFAF37E6-EC32-FB26-8B83-D9ADE1D23970}"/>
          </ac:graphicFrameMkLst>
        </pc:graphicFrameChg>
      </pc:sldChg>
      <pc:sldChg chg="delSp modSp new">
        <pc:chgData name="Honarvar, Elham" userId="S::e.honarvar@tue.nl::f9900785-a39a-45d5-8ecf-b28aa136962e" providerId="AD" clId="Web-{BC94B544-5D7F-47B1-8667-42681C2961D8}" dt="2023-03-23T12:52:00.474" v="299"/>
        <pc:sldMkLst>
          <pc:docMk/>
          <pc:sldMk cId="2854720106" sldId="313"/>
        </pc:sldMkLst>
        <pc:spChg chg="mod">
          <ac:chgData name="Honarvar, Elham" userId="S::e.honarvar@tue.nl::f9900785-a39a-45d5-8ecf-b28aa136962e" providerId="AD" clId="Web-{BC94B544-5D7F-47B1-8667-42681C2961D8}" dt="2023-03-23T12:51:46.068" v="297" actId="20577"/>
          <ac:spMkLst>
            <pc:docMk/>
            <pc:sldMk cId="2854720106" sldId="313"/>
            <ac:spMk id="2" creationId="{87A99CD8-EB8F-20A9-0A0D-35D8D94D365D}"/>
          </ac:spMkLst>
        </pc:spChg>
        <pc:spChg chg="del">
          <ac:chgData name="Honarvar, Elham" userId="S::e.honarvar@tue.nl::f9900785-a39a-45d5-8ecf-b28aa136962e" providerId="AD" clId="Web-{BC94B544-5D7F-47B1-8667-42681C2961D8}" dt="2023-03-23T12:52:00.474" v="299"/>
          <ac:spMkLst>
            <pc:docMk/>
            <pc:sldMk cId="2854720106" sldId="313"/>
            <ac:spMk id="4" creationId="{F9C55893-D7D0-3665-FC39-1E54956F9914}"/>
          </ac:spMkLst>
        </pc:spChg>
        <pc:spChg chg="del">
          <ac:chgData name="Honarvar, Elham" userId="S::e.honarvar@tue.nl::f9900785-a39a-45d5-8ecf-b28aa136962e" providerId="AD" clId="Web-{BC94B544-5D7F-47B1-8667-42681C2961D8}" dt="2023-03-23T12:51:58.521" v="298"/>
          <ac:spMkLst>
            <pc:docMk/>
            <pc:sldMk cId="2854720106" sldId="313"/>
            <ac:spMk id="5" creationId="{CF298D8D-54BE-D55C-7EAF-B41B78915B28}"/>
          </ac:spMkLst>
        </pc:spChg>
      </pc:sldChg>
      <pc:sldChg chg="addSp delSp modSp new">
        <pc:chgData name="Honarvar, Elham" userId="S::e.honarvar@tue.nl::f9900785-a39a-45d5-8ecf-b28aa136962e" providerId="AD" clId="Web-{BC94B544-5D7F-47B1-8667-42681C2961D8}" dt="2023-03-23T14:04:52.725" v="1063"/>
        <pc:sldMkLst>
          <pc:docMk/>
          <pc:sldMk cId="4181985148" sldId="317"/>
        </pc:sldMkLst>
        <pc:spChg chg="mod">
          <ac:chgData name="Honarvar, Elham" userId="S::e.honarvar@tue.nl::f9900785-a39a-45d5-8ecf-b28aa136962e" providerId="AD" clId="Web-{BC94B544-5D7F-47B1-8667-42681C2961D8}" dt="2023-03-23T13:18:25.483" v="540" actId="1076"/>
          <ac:spMkLst>
            <pc:docMk/>
            <pc:sldMk cId="4181985148" sldId="317"/>
            <ac:spMk id="2" creationId="{310B1C09-00BE-7CAA-2330-170BA8A20A53}"/>
          </ac:spMkLst>
        </pc:spChg>
        <pc:spChg chg="del">
          <ac:chgData name="Honarvar, Elham" userId="S::e.honarvar@tue.nl::f9900785-a39a-45d5-8ecf-b28aa136962e" providerId="AD" clId="Web-{BC94B544-5D7F-47B1-8667-42681C2961D8}" dt="2023-03-23T13:13:06.538" v="423"/>
          <ac:spMkLst>
            <pc:docMk/>
            <pc:sldMk cId="4181985148" sldId="317"/>
            <ac:spMk id="3" creationId="{9AB87537-A597-D22A-E538-193F8FA0C8FE}"/>
          </ac:spMkLst>
        </pc:spChg>
        <pc:spChg chg="del">
          <ac:chgData name="Honarvar, Elham" userId="S::e.honarvar@tue.nl::f9900785-a39a-45d5-8ecf-b28aa136962e" providerId="AD" clId="Web-{BC94B544-5D7F-47B1-8667-42681C2961D8}" dt="2023-03-23T14:04:52.725" v="1063"/>
          <ac:spMkLst>
            <pc:docMk/>
            <pc:sldMk cId="4181985148" sldId="317"/>
            <ac:spMk id="4" creationId="{3E13DDD5-971A-3168-5983-4BA861AB14D5}"/>
          </ac:spMkLst>
        </pc:spChg>
        <pc:spChg chg="add mod">
          <ac:chgData name="Honarvar, Elham" userId="S::e.honarvar@tue.nl::f9900785-a39a-45d5-8ecf-b28aa136962e" providerId="AD" clId="Web-{BC94B544-5D7F-47B1-8667-42681C2961D8}" dt="2023-03-23T13:23:13.475" v="583" actId="20577"/>
          <ac:spMkLst>
            <pc:docMk/>
            <pc:sldMk cId="4181985148" sldId="317"/>
            <ac:spMk id="8" creationId="{9D7A76F2-0FBC-31FD-385A-CC10450258B8}"/>
          </ac:spMkLst>
        </pc:spChg>
        <pc:spChg chg="add mod">
          <ac:chgData name="Honarvar, Elham" userId="S::e.honarvar@tue.nl::f9900785-a39a-45d5-8ecf-b28aa136962e" providerId="AD" clId="Web-{BC94B544-5D7F-47B1-8667-42681C2961D8}" dt="2023-03-23T13:23:43.382" v="594" actId="1076"/>
          <ac:spMkLst>
            <pc:docMk/>
            <pc:sldMk cId="4181985148" sldId="317"/>
            <ac:spMk id="10" creationId="{F7F5DF40-0988-D3C2-81E1-DFFF23230C55}"/>
          </ac:spMkLst>
        </pc:spChg>
        <pc:spChg chg="add mod">
          <ac:chgData name="Honarvar, Elham" userId="S::e.honarvar@tue.nl::f9900785-a39a-45d5-8ecf-b28aa136962e" providerId="AD" clId="Web-{BC94B544-5D7F-47B1-8667-42681C2961D8}" dt="2023-03-23T13:23:17.115" v="584" actId="1076"/>
          <ac:spMkLst>
            <pc:docMk/>
            <pc:sldMk cId="4181985148" sldId="317"/>
            <ac:spMk id="12" creationId="{B582A6BF-6837-0C94-A7D9-5C9B94C80DAE}"/>
          </ac:spMkLst>
        </pc:spChg>
        <pc:spChg chg="add mod">
          <ac:chgData name="Honarvar, Elham" userId="S::e.honarvar@tue.nl::f9900785-a39a-45d5-8ecf-b28aa136962e" providerId="AD" clId="Web-{BC94B544-5D7F-47B1-8667-42681C2961D8}" dt="2023-03-23T13:25:19.306" v="621" actId="1076"/>
          <ac:spMkLst>
            <pc:docMk/>
            <pc:sldMk cId="4181985148" sldId="317"/>
            <ac:spMk id="14" creationId="{F4EA058A-4B84-8474-7413-1C1AA45E716B}"/>
          </ac:spMkLst>
        </pc:spChg>
        <pc:spChg chg="add del mod">
          <ac:chgData name="Honarvar, Elham" userId="S::e.honarvar@tue.nl::f9900785-a39a-45d5-8ecf-b28aa136962e" providerId="AD" clId="Web-{BC94B544-5D7F-47B1-8667-42681C2961D8}" dt="2023-03-23T13:21:47.941" v="573"/>
          <ac:spMkLst>
            <pc:docMk/>
            <pc:sldMk cId="4181985148" sldId="317"/>
            <ac:spMk id="15" creationId="{4934804B-6F2B-28E9-6EDB-3E3A65F4EF78}"/>
          </ac:spMkLst>
        </pc:spChg>
        <pc:spChg chg="add mod">
          <ac:chgData name="Honarvar, Elham" userId="S::e.honarvar@tue.nl::f9900785-a39a-45d5-8ecf-b28aa136962e" providerId="AD" clId="Web-{BC94B544-5D7F-47B1-8667-42681C2961D8}" dt="2023-03-23T13:25:21.306" v="622" actId="1076"/>
          <ac:spMkLst>
            <pc:docMk/>
            <pc:sldMk cId="4181985148" sldId="317"/>
            <ac:spMk id="17" creationId="{8D94F701-E0EF-9415-AE4E-BBD41F31D3B3}"/>
          </ac:spMkLst>
        </pc:spChg>
        <pc:graphicFrameChg chg="add del mod ord modGraphic">
          <ac:chgData name="Honarvar, Elham" userId="S::e.honarvar@tue.nl::f9900785-a39a-45d5-8ecf-b28aa136962e" providerId="AD" clId="Web-{BC94B544-5D7F-47B1-8667-42681C2961D8}" dt="2023-03-23T13:13:37.679" v="429"/>
          <ac:graphicFrameMkLst>
            <pc:docMk/>
            <pc:sldMk cId="4181985148" sldId="317"/>
            <ac:graphicFrameMk id="6" creationId="{1C17B7DA-B461-EB89-43EE-B32B41DAA75E}"/>
          </ac:graphicFrameMkLst>
        </pc:graphicFrameChg>
        <pc:picChg chg="add mod">
          <ac:chgData name="Honarvar, Elham" userId="S::e.honarvar@tue.nl::f9900785-a39a-45d5-8ecf-b28aa136962e" providerId="AD" clId="Web-{BC94B544-5D7F-47B1-8667-42681C2961D8}" dt="2023-03-23T13:25:14.306" v="619" actId="14100"/>
          <ac:picMkLst>
            <pc:docMk/>
            <pc:sldMk cId="4181985148" sldId="317"/>
            <ac:picMk id="9" creationId="{26167C17-8B73-6F3C-388D-D84A0D2F663B}"/>
          </ac:picMkLst>
        </pc:picChg>
        <pc:picChg chg="add mod">
          <ac:chgData name="Honarvar, Elham" userId="S::e.honarvar@tue.nl::f9900785-a39a-45d5-8ecf-b28aa136962e" providerId="AD" clId="Web-{BC94B544-5D7F-47B1-8667-42681C2961D8}" dt="2023-03-23T13:23:18.475" v="585" actId="1076"/>
          <ac:picMkLst>
            <pc:docMk/>
            <pc:sldMk cId="4181985148" sldId="317"/>
            <ac:picMk id="11" creationId="{123696FD-225B-35AE-B959-BF26B83189EF}"/>
          </ac:picMkLst>
        </pc:picChg>
        <pc:picChg chg="add mod">
          <ac:chgData name="Honarvar, Elham" userId="S::e.honarvar@tue.nl::f9900785-a39a-45d5-8ecf-b28aa136962e" providerId="AD" clId="Web-{BC94B544-5D7F-47B1-8667-42681C2961D8}" dt="2023-03-23T13:24:49.118" v="615" actId="14100"/>
          <ac:picMkLst>
            <pc:docMk/>
            <pc:sldMk cId="4181985148" sldId="317"/>
            <ac:picMk id="13" creationId="{06BEE8AE-6E31-3538-004F-D6D7787B8B59}"/>
          </ac:picMkLst>
        </pc:picChg>
        <pc:picChg chg="add mod">
          <ac:chgData name="Honarvar, Elham" userId="S::e.honarvar@tue.nl::f9900785-a39a-45d5-8ecf-b28aa136962e" providerId="AD" clId="Web-{BC94B544-5D7F-47B1-8667-42681C2961D8}" dt="2023-03-23T13:25:11.618" v="618" actId="14100"/>
          <ac:picMkLst>
            <pc:docMk/>
            <pc:sldMk cId="4181985148" sldId="317"/>
            <ac:picMk id="16" creationId="{214595D1-1A3D-F2CA-34CC-BE2571CD166A}"/>
          </ac:picMkLst>
        </pc:picChg>
      </pc:sldChg>
      <pc:sldChg chg="addSp delSp modSp new del">
        <pc:chgData name="Honarvar, Elham" userId="S::e.honarvar@tue.nl::f9900785-a39a-45d5-8ecf-b28aa136962e" providerId="AD" clId="Web-{BC94B544-5D7F-47B1-8667-42681C2961D8}" dt="2023-03-23T13:40:31.345" v="773"/>
        <pc:sldMkLst>
          <pc:docMk/>
          <pc:sldMk cId="3057144119" sldId="321"/>
        </pc:sldMkLst>
        <pc:spChg chg="add del">
          <ac:chgData name="Honarvar, Elham" userId="S::e.honarvar@tue.nl::f9900785-a39a-45d5-8ecf-b28aa136962e" providerId="AD" clId="Web-{BC94B544-5D7F-47B1-8667-42681C2961D8}" dt="2023-03-23T13:36:51.308" v="690"/>
          <ac:spMkLst>
            <pc:docMk/>
            <pc:sldMk cId="3057144119" sldId="321"/>
            <ac:spMk id="3" creationId="{9AA1A015-5190-A9E3-D123-DBC461176CC7}"/>
          </ac:spMkLst>
        </pc:spChg>
        <pc:spChg chg="add del mod">
          <ac:chgData name="Honarvar, Elham" userId="S::e.honarvar@tue.nl::f9900785-a39a-45d5-8ecf-b28aa136962e" providerId="AD" clId="Web-{BC94B544-5D7F-47B1-8667-42681C2961D8}" dt="2023-03-23T13:37:24.684" v="714"/>
          <ac:spMkLst>
            <pc:docMk/>
            <pc:sldMk cId="3057144119" sldId="321"/>
            <ac:spMk id="227" creationId="{805BEE90-38AB-1D27-A47B-53A8CCF5E9B9}"/>
          </ac:spMkLst>
        </pc:spChg>
        <pc:graphicFrameChg chg="add del mod ord modGraphic">
          <ac:chgData name="Honarvar, Elham" userId="S::e.honarvar@tue.nl::f9900785-a39a-45d5-8ecf-b28aa136962e" providerId="AD" clId="Web-{BC94B544-5D7F-47B1-8667-42681C2961D8}" dt="2023-03-23T13:36:33.370" v="689"/>
          <ac:graphicFrameMkLst>
            <pc:docMk/>
            <pc:sldMk cId="3057144119" sldId="321"/>
            <ac:graphicFrameMk id="6" creationId="{8D64663D-F17F-7839-CE7B-AD288C60CDBC}"/>
          </ac:graphicFrameMkLst>
        </pc:graphicFrameChg>
        <pc:graphicFrameChg chg="add mod ord modGraphic">
          <ac:chgData name="Honarvar, Elham" userId="S::e.honarvar@tue.nl::f9900785-a39a-45d5-8ecf-b28aa136962e" providerId="AD" clId="Web-{BC94B544-5D7F-47B1-8667-42681C2961D8}" dt="2023-03-23T13:39:29.937" v="748" actId="20577"/>
          <ac:graphicFrameMkLst>
            <pc:docMk/>
            <pc:sldMk cId="3057144119" sldId="321"/>
            <ac:graphicFrameMk id="72" creationId="{D910763C-57F7-6DDA-799C-963D5451634B}"/>
          </ac:graphicFrameMkLst>
        </pc:graphicFrameChg>
      </pc:sldChg>
      <pc:sldChg chg="addSp delSp modSp new mod modClrScheme chgLayout">
        <pc:chgData name="Honarvar, Elham" userId="S::e.honarvar@tue.nl::f9900785-a39a-45d5-8ecf-b28aa136962e" providerId="AD" clId="Web-{BC94B544-5D7F-47B1-8667-42681C2961D8}" dt="2023-03-23T14:04:10.771" v="1059"/>
        <pc:sldMkLst>
          <pc:docMk/>
          <pc:sldMk cId="3014166701" sldId="322"/>
        </pc:sldMkLst>
        <pc:spChg chg="mod">
          <ac:chgData name="Honarvar, Elham" userId="S::e.honarvar@tue.nl::f9900785-a39a-45d5-8ecf-b28aa136962e" providerId="AD" clId="Web-{BC94B544-5D7F-47B1-8667-42681C2961D8}" dt="2023-03-23T13:42:10.800" v="815" actId="1076"/>
          <ac:spMkLst>
            <pc:docMk/>
            <pc:sldMk cId="3014166701" sldId="322"/>
            <ac:spMk id="2" creationId="{D98D52D0-5600-58BF-517E-7D101EFE34DF}"/>
          </ac:spMkLst>
        </pc:spChg>
        <pc:spChg chg="mod">
          <ac:chgData name="Honarvar, Elham" userId="S::e.honarvar@tue.nl::f9900785-a39a-45d5-8ecf-b28aa136962e" providerId="AD" clId="Web-{BC94B544-5D7F-47B1-8667-42681C2961D8}" dt="2023-03-23T13:52:56.707" v="922" actId="20577"/>
          <ac:spMkLst>
            <pc:docMk/>
            <pc:sldMk cId="3014166701" sldId="322"/>
            <ac:spMk id="3" creationId="{99638C40-E8A5-296C-0EB8-284098266290}"/>
          </ac:spMkLst>
        </pc:spChg>
        <pc:spChg chg="mod">
          <ac:chgData name="Honarvar, Elham" userId="S::e.honarvar@tue.nl::f9900785-a39a-45d5-8ecf-b28aa136962e" providerId="AD" clId="Web-{BC94B544-5D7F-47B1-8667-42681C2961D8}" dt="2023-03-23T13:41:46.831" v="809"/>
          <ac:spMkLst>
            <pc:docMk/>
            <pc:sldMk cId="3014166701" sldId="322"/>
            <ac:spMk id="4" creationId="{BBC12985-623B-441B-B0E5-7FD89F4D9F00}"/>
          </ac:spMkLst>
        </pc:spChg>
        <pc:spChg chg="mod">
          <ac:chgData name="Honarvar, Elham" userId="S::e.honarvar@tue.nl::f9900785-a39a-45d5-8ecf-b28aa136962e" providerId="AD" clId="Web-{BC94B544-5D7F-47B1-8667-42681C2961D8}" dt="2023-03-23T13:41:46.831" v="809"/>
          <ac:spMkLst>
            <pc:docMk/>
            <pc:sldMk cId="3014166701" sldId="322"/>
            <ac:spMk id="5" creationId="{07AB43D1-50D2-26AC-4A1C-804933CD9205}"/>
          </ac:spMkLst>
        </pc:spChg>
        <pc:spChg chg="add mod">
          <ac:chgData name="Honarvar, Elham" userId="S::e.honarvar@tue.nl::f9900785-a39a-45d5-8ecf-b28aa136962e" providerId="AD" clId="Web-{BC94B544-5D7F-47B1-8667-42681C2961D8}" dt="2023-03-23T13:52:50.863" v="920" actId="1076"/>
          <ac:spMkLst>
            <pc:docMk/>
            <pc:sldMk cId="3014166701" sldId="322"/>
            <ac:spMk id="10" creationId="{593E3315-304C-90AD-961A-113C7151F5B2}"/>
          </ac:spMkLst>
        </pc:spChg>
        <pc:spChg chg="add del mod">
          <ac:chgData name="Honarvar, Elham" userId="S::e.honarvar@tue.nl::f9900785-a39a-45d5-8ecf-b28aa136962e" providerId="AD" clId="Web-{BC94B544-5D7F-47B1-8667-42681C2961D8}" dt="2023-03-23T13:41:46.831" v="809"/>
          <ac:spMkLst>
            <pc:docMk/>
            <pc:sldMk cId="3014166701" sldId="322"/>
            <ac:spMk id="11" creationId="{0DBE0BBE-A867-AD70-AAD6-0B82A4146FBC}"/>
          </ac:spMkLst>
        </pc:spChg>
        <pc:spChg chg="add mod">
          <ac:chgData name="Honarvar, Elham" userId="S::e.honarvar@tue.nl::f9900785-a39a-45d5-8ecf-b28aa136962e" providerId="AD" clId="Web-{BC94B544-5D7F-47B1-8667-42681C2961D8}" dt="2023-03-23T13:54:08.084" v="924" actId="1076"/>
          <ac:spMkLst>
            <pc:docMk/>
            <pc:sldMk cId="3014166701" sldId="322"/>
            <ac:spMk id="13" creationId="{05D5F83E-FA23-A427-47A4-60A09750CC41}"/>
          </ac:spMkLst>
        </pc:spChg>
        <pc:picChg chg="add mod">
          <ac:chgData name="Honarvar, Elham" userId="S::e.honarvar@tue.nl::f9900785-a39a-45d5-8ecf-b28aa136962e" providerId="AD" clId="Web-{BC94B544-5D7F-47B1-8667-42681C2961D8}" dt="2023-03-23T13:49:45.499" v="884" actId="14100"/>
          <ac:picMkLst>
            <pc:docMk/>
            <pc:sldMk cId="3014166701" sldId="322"/>
            <ac:picMk id="6" creationId="{162EAA6D-CC2B-9DFF-AEA8-9CCFC68CCB78}"/>
          </ac:picMkLst>
        </pc:picChg>
        <pc:picChg chg="add del mod ord">
          <ac:chgData name="Honarvar, Elham" userId="S::e.honarvar@tue.nl::f9900785-a39a-45d5-8ecf-b28aa136962e" providerId="AD" clId="Web-{BC94B544-5D7F-47B1-8667-42681C2961D8}" dt="2023-03-23T13:49:28.999" v="881"/>
          <ac:picMkLst>
            <pc:docMk/>
            <pc:sldMk cId="3014166701" sldId="322"/>
            <ac:picMk id="7" creationId="{5D4AC6DA-E7F6-0053-A3B1-700386CDDA13}"/>
          </ac:picMkLst>
        </pc:picChg>
        <pc:picChg chg="add mod">
          <ac:chgData name="Honarvar, Elham" userId="S::e.honarvar@tue.nl::f9900785-a39a-45d5-8ecf-b28aa136962e" providerId="AD" clId="Web-{BC94B544-5D7F-47B1-8667-42681C2961D8}" dt="2023-03-23T14:00:38.078" v="1023" actId="1076"/>
          <ac:picMkLst>
            <pc:docMk/>
            <pc:sldMk cId="3014166701" sldId="322"/>
            <ac:picMk id="7" creationId="{EDEDA22B-EBD8-35F3-3540-1C8AEFEB32B3}"/>
          </ac:picMkLst>
        </pc:picChg>
        <pc:picChg chg="add mod">
          <ac:chgData name="Honarvar, Elham" userId="S::e.honarvar@tue.nl::f9900785-a39a-45d5-8ecf-b28aa136962e" providerId="AD" clId="Web-{BC94B544-5D7F-47B1-8667-42681C2961D8}" dt="2023-03-23T13:50:39.329" v="887" actId="1076"/>
          <ac:picMkLst>
            <pc:docMk/>
            <pc:sldMk cId="3014166701" sldId="322"/>
            <ac:picMk id="8" creationId="{217BBBA6-0640-0A74-CCFB-B3C11AE7E531}"/>
          </ac:picMkLst>
        </pc:picChg>
        <pc:picChg chg="add mod">
          <ac:chgData name="Honarvar, Elham" userId="S::e.honarvar@tue.nl::f9900785-a39a-45d5-8ecf-b28aa136962e" providerId="AD" clId="Web-{BC94B544-5D7F-47B1-8667-42681C2961D8}" dt="2023-03-23T13:51:37.580" v="892" actId="1076"/>
          <ac:picMkLst>
            <pc:docMk/>
            <pc:sldMk cId="3014166701" sldId="322"/>
            <ac:picMk id="9" creationId="{B5A126B2-E874-48C9-3AEF-A2E52241E1D7}"/>
          </ac:picMkLst>
        </pc:picChg>
        <pc:picChg chg="add mod">
          <ac:chgData name="Honarvar, Elham" userId="S::e.honarvar@tue.nl::f9900785-a39a-45d5-8ecf-b28aa136962e" providerId="AD" clId="Web-{BC94B544-5D7F-47B1-8667-42681C2961D8}" dt="2023-03-23T13:54:48.116" v="926" actId="1076"/>
          <ac:picMkLst>
            <pc:docMk/>
            <pc:sldMk cId="3014166701" sldId="322"/>
            <ac:picMk id="15" creationId="{1876A2FA-D8C2-BA99-3C59-95751F1A3F91}"/>
          </ac:picMkLst>
        </pc:picChg>
        <pc:picChg chg="add mod">
          <ac:chgData name="Honarvar, Elham" userId="S::e.honarvar@tue.nl::f9900785-a39a-45d5-8ecf-b28aa136962e" providerId="AD" clId="Web-{BC94B544-5D7F-47B1-8667-42681C2961D8}" dt="2023-03-23T13:57:23.682" v="977" actId="1076"/>
          <ac:picMkLst>
            <pc:docMk/>
            <pc:sldMk cId="3014166701" sldId="322"/>
            <ac:picMk id="16" creationId="{7A5AE986-28A4-3E09-8A17-41AB28487D03}"/>
          </ac:picMkLst>
        </pc:picChg>
        <pc:picChg chg="add mod">
          <ac:chgData name="Honarvar, Elham" userId="S::e.honarvar@tue.nl::f9900785-a39a-45d5-8ecf-b28aa136962e" providerId="AD" clId="Web-{BC94B544-5D7F-47B1-8667-42681C2961D8}" dt="2023-03-23T14:00:30.984" v="1021" actId="1076"/>
          <ac:picMkLst>
            <pc:docMk/>
            <pc:sldMk cId="3014166701" sldId="322"/>
            <ac:picMk id="18" creationId="{AAC40F87-A0E9-D057-3C5C-336EDFA90FE0}"/>
          </ac:picMkLst>
        </pc:picChg>
        <pc:picChg chg="del">
          <ac:chgData name="Honarvar, Elham" userId="S::e.honarvar@tue.nl::f9900785-a39a-45d5-8ecf-b28aa136962e" providerId="AD" clId="Web-{BC94B544-5D7F-47B1-8667-42681C2961D8}" dt="2023-03-23T14:04:10.771" v="1059"/>
          <ac:picMkLst>
            <pc:docMk/>
            <pc:sldMk cId="3014166701" sldId="322"/>
            <ac:picMk id="28" creationId="{F2336EFB-0AFA-FBC0-491C-BD02A302A54B}"/>
          </ac:picMkLst>
        </pc:picChg>
        <pc:cxnChg chg="del">
          <ac:chgData name="Honarvar, Elham" userId="S::e.honarvar@tue.nl::f9900785-a39a-45d5-8ecf-b28aa136962e" providerId="AD" clId="Web-{BC94B544-5D7F-47B1-8667-42681C2961D8}" dt="2023-03-23T13:55:06.866" v="927"/>
          <ac:cxnSpMkLst>
            <pc:docMk/>
            <pc:sldMk cId="3014166701" sldId="322"/>
            <ac:cxnSpMk id="17" creationId="{9395E29C-547B-610F-26FC-3CA8961A8EB9}"/>
          </ac:cxnSpMkLst>
        </pc:cxnChg>
      </pc:sldChg>
      <pc:sldChg chg="modSp add replId">
        <pc:chgData name="Honarvar, Elham" userId="S::e.honarvar@tue.nl::f9900785-a39a-45d5-8ecf-b28aa136962e" providerId="AD" clId="Web-{BC94B544-5D7F-47B1-8667-42681C2961D8}" dt="2023-03-23T14:06:26.087" v="1076" actId="20577"/>
        <pc:sldMkLst>
          <pc:docMk/>
          <pc:sldMk cId="3793925768" sldId="327"/>
        </pc:sldMkLst>
        <pc:spChg chg="mod">
          <ac:chgData name="Honarvar, Elham" userId="S::e.honarvar@tue.nl::f9900785-a39a-45d5-8ecf-b28aa136962e" providerId="AD" clId="Web-{BC94B544-5D7F-47B1-8667-42681C2961D8}" dt="2023-03-23T14:06:26.087" v="1076" actId="20577"/>
          <ac:spMkLst>
            <pc:docMk/>
            <pc:sldMk cId="3793925768" sldId="327"/>
            <ac:spMk id="2" creationId="{87A99CD8-EB8F-20A9-0A0D-35D8D94D365D}"/>
          </ac:spMkLst>
        </pc:spChg>
      </pc:sldChg>
      <pc:sldChg chg="modSp add replId">
        <pc:chgData name="Honarvar, Elham" userId="S::e.honarvar@tue.nl::f9900785-a39a-45d5-8ecf-b28aa136962e" providerId="AD" clId="Web-{BC94B544-5D7F-47B1-8667-42681C2961D8}" dt="2023-03-23T14:07:18.307" v="1086" actId="20577"/>
        <pc:sldMkLst>
          <pc:docMk/>
          <pc:sldMk cId="1075043496" sldId="328"/>
        </pc:sldMkLst>
        <pc:spChg chg="mod">
          <ac:chgData name="Honarvar, Elham" userId="S::e.honarvar@tue.nl::f9900785-a39a-45d5-8ecf-b28aa136962e" providerId="AD" clId="Web-{BC94B544-5D7F-47B1-8667-42681C2961D8}" dt="2023-03-23T14:07:18.307" v="1086" actId="20577"/>
          <ac:spMkLst>
            <pc:docMk/>
            <pc:sldMk cId="1075043496" sldId="328"/>
            <ac:spMk id="2" creationId="{87A99CD8-EB8F-20A9-0A0D-35D8D94D365D}"/>
          </ac:spMkLst>
        </pc:spChg>
      </pc:sldChg>
      <pc:sldMasterChg chg="add addSldLayout">
        <pc:chgData name="Honarvar, Elham" userId="S::e.honarvar@tue.nl::f9900785-a39a-45d5-8ecf-b28aa136962e" providerId="AD" clId="Web-{BC94B544-5D7F-47B1-8667-42681C2961D8}" dt="2023-03-23T12:25:43.982" v="0"/>
        <pc:sldMasterMkLst>
          <pc:docMk/>
          <pc:sldMasterMk cId="2422791903" sldId="2147483687"/>
        </pc:sldMasterMkLst>
        <pc:sldLayoutChg chg="add">
          <pc:chgData name="Honarvar, Elham" userId="S::e.honarvar@tue.nl::f9900785-a39a-45d5-8ecf-b28aa136962e" providerId="AD" clId="Web-{BC94B544-5D7F-47B1-8667-42681C2961D8}" dt="2023-03-23T12:25:43.982" v="0"/>
          <pc:sldLayoutMkLst>
            <pc:docMk/>
            <pc:sldMasterMk cId="2422791903" sldId="2147483687"/>
            <pc:sldLayoutMk cId="1644222885" sldId="2147483688"/>
          </pc:sldLayoutMkLst>
        </pc:sldLayoutChg>
        <pc:sldLayoutChg chg="add">
          <pc:chgData name="Honarvar, Elham" userId="S::e.honarvar@tue.nl::f9900785-a39a-45d5-8ecf-b28aa136962e" providerId="AD" clId="Web-{BC94B544-5D7F-47B1-8667-42681C2961D8}" dt="2023-03-23T12:25:43.982" v="0"/>
          <pc:sldLayoutMkLst>
            <pc:docMk/>
            <pc:sldMasterMk cId="2422791903" sldId="2147483687"/>
            <pc:sldLayoutMk cId="2931105522" sldId="2147483689"/>
          </pc:sldLayoutMkLst>
        </pc:sldLayoutChg>
        <pc:sldLayoutChg chg="add">
          <pc:chgData name="Honarvar, Elham" userId="S::e.honarvar@tue.nl::f9900785-a39a-45d5-8ecf-b28aa136962e" providerId="AD" clId="Web-{BC94B544-5D7F-47B1-8667-42681C2961D8}" dt="2023-03-23T12:25:43.982" v="0"/>
          <pc:sldLayoutMkLst>
            <pc:docMk/>
            <pc:sldMasterMk cId="2422791903" sldId="2147483687"/>
            <pc:sldLayoutMk cId="223749774" sldId="2147483690"/>
          </pc:sldLayoutMkLst>
        </pc:sldLayoutChg>
        <pc:sldLayoutChg chg="add">
          <pc:chgData name="Honarvar, Elham" userId="S::e.honarvar@tue.nl::f9900785-a39a-45d5-8ecf-b28aa136962e" providerId="AD" clId="Web-{BC94B544-5D7F-47B1-8667-42681C2961D8}" dt="2023-03-23T12:25:43.982" v="0"/>
          <pc:sldLayoutMkLst>
            <pc:docMk/>
            <pc:sldMasterMk cId="2422791903" sldId="2147483687"/>
            <pc:sldLayoutMk cId="4194838218" sldId="2147483691"/>
          </pc:sldLayoutMkLst>
        </pc:sldLayoutChg>
        <pc:sldLayoutChg chg="add">
          <pc:chgData name="Honarvar, Elham" userId="S::e.honarvar@tue.nl::f9900785-a39a-45d5-8ecf-b28aa136962e" providerId="AD" clId="Web-{BC94B544-5D7F-47B1-8667-42681C2961D8}" dt="2023-03-23T12:25:43.982" v="0"/>
          <pc:sldLayoutMkLst>
            <pc:docMk/>
            <pc:sldMasterMk cId="2422791903" sldId="2147483687"/>
            <pc:sldLayoutMk cId="1682407067" sldId="2147483692"/>
          </pc:sldLayoutMkLst>
        </pc:sldLayoutChg>
        <pc:sldLayoutChg chg="add">
          <pc:chgData name="Honarvar, Elham" userId="S::e.honarvar@tue.nl::f9900785-a39a-45d5-8ecf-b28aa136962e" providerId="AD" clId="Web-{BC94B544-5D7F-47B1-8667-42681C2961D8}" dt="2023-03-23T12:25:43.982" v="0"/>
          <pc:sldLayoutMkLst>
            <pc:docMk/>
            <pc:sldMasterMk cId="2422791903" sldId="2147483687"/>
            <pc:sldLayoutMk cId="981543629" sldId="2147483693"/>
          </pc:sldLayoutMkLst>
        </pc:sldLayoutChg>
        <pc:sldLayoutChg chg="add">
          <pc:chgData name="Honarvar, Elham" userId="S::e.honarvar@tue.nl::f9900785-a39a-45d5-8ecf-b28aa136962e" providerId="AD" clId="Web-{BC94B544-5D7F-47B1-8667-42681C2961D8}" dt="2023-03-23T12:25:43.982" v="0"/>
          <pc:sldLayoutMkLst>
            <pc:docMk/>
            <pc:sldMasterMk cId="2422791903" sldId="2147483687"/>
            <pc:sldLayoutMk cId="3272405502" sldId="2147483694"/>
          </pc:sldLayoutMkLst>
        </pc:sldLayoutChg>
        <pc:sldLayoutChg chg="add">
          <pc:chgData name="Honarvar, Elham" userId="S::e.honarvar@tue.nl::f9900785-a39a-45d5-8ecf-b28aa136962e" providerId="AD" clId="Web-{BC94B544-5D7F-47B1-8667-42681C2961D8}" dt="2023-03-23T12:25:43.982" v="0"/>
          <pc:sldLayoutMkLst>
            <pc:docMk/>
            <pc:sldMasterMk cId="2422791903" sldId="2147483687"/>
            <pc:sldLayoutMk cId="1938494043" sldId="2147483695"/>
          </pc:sldLayoutMkLst>
        </pc:sldLayoutChg>
        <pc:sldLayoutChg chg="add">
          <pc:chgData name="Honarvar, Elham" userId="S::e.honarvar@tue.nl::f9900785-a39a-45d5-8ecf-b28aa136962e" providerId="AD" clId="Web-{BC94B544-5D7F-47B1-8667-42681C2961D8}" dt="2023-03-23T12:25:43.982" v="0"/>
          <pc:sldLayoutMkLst>
            <pc:docMk/>
            <pc:sldMasterMk cId="2422791903" sldId="2147483687"/>
            <pc:sldLayoutMk cId="2449201380" sldId="2147483696"/>
          </pc:sldLayoutMkLst>
        </pc:sldLayoutChg>
        <pc:sldLayoutChg chg="add">
          <pc:chgData name="Honarvar, Elham" userId="S::e.honarvar@tue.nl::f9900785-a39a-45d5-8ecf-b28aa136962e" providerId="AD" clId="Web-{BC94B544-5D7F-47B1-8667-42681C2961D8}" dt="2023-03-23T12:25:43.982" v="0"/>
          <pc:sldLayoutMkLst>
            <pc:docMk/>
            <pc:sldMasterMk cId="2422791903" sldId="2147483687"/>
            <pc:sldLayoutMk cId="1887270595" sldId="2147483697"/>
          </pc:sldLayoutMkLst>
        </pc:sldLayoutChg>
        <pc:sldLayoutChg chg="add">
          <pc:chgData name="Honarvar, Elham" userId="S::e.honarvar@tue.nl::f9900785-a39a-45d5-8ecf-b28aa136962e" providerId="AD" clId="Web-{BC94B544-5D7F-47B1-8667-42681C2961D8}" dt="2023-03-23T12:25:43.982" v="0"/>
          <pc:sldLayoutMkLst>
            <pc:docMk/>
            <pc:sldMasterMk cId="2422791903" sldId="2147483687"/>
            <pc:sldLayoutMk cId="681225933" sldId="2147483698"/>
          </pc:sldLayoutMkLst>
        </pc:sldLayoutChg>
        <pc:sldLayoutChg chg="add">
          <pc:chgData name="Honarvar, Elham" userId="S::e.honarvar@tue.nl::f9900785-a39a-45d5-8ecf-b28aa136962e" providerId="AD" clId="Web-{BC94B544-5D7F-47B1-8667-42681C2961D8}" dt="2023-03-23T12:25:43.982" v="0"/>
          <pc:sldLayoutMkLst>
            <pc:docMk/>
            <pc:sldMasterMk cId="2422791903" sldId="2147483687"/>
            <pc:sldLayoutMk cId="770151246" sldId="2147483699"/>
          </pc:sldLayoutMkLst>
        </pc:sldLayoutChg>
        <pc:sldLayoutChg chg="add">
          <pc:chgData name="Honarvar, Elham" userId="S::e.honarvar@tue.nl::f9900785-a39a-45d5-8ecf-b28aa136962e" providerId="AD" clId="Web-{BC94B544-5D7F-47B1-8667-42681C2961D8}" dt="2023-03-23T12:25:43.982" v="0"/>
          <pc:sldLayoutMkLst>
            <pc:docMk/>
            <pc:sldMasterMk cId="2422791903" sldId="2147483687"/>
            <pc:sldLayoutMk cId="2696832890" sldId="2147483700"/>
          </pc:sldLayoutMkLst>
        </pc:sldLayoutChg>
        <pc:sldLayoutChg chg="add">
          <pc:chgData name="Honarvar, Elham" userId="S::e.honarvar@tue.nl::f9900785-a39a-45d5-8ecf-b28aa136962e" providerId="AD" clId="Web-{BC94B544-5D7F-47B1-8667-42681C2961D8}" dt="2023-03-23T12:25:43.982" v="0"/>
          <pc:sldLayoutMkLst>
            <pc:docMk/>
            <pc:sldMasterMk cId="2422791903" sldId="2147483687"/>
            <pc:sldLayoutMk cId="3881866835" sldId="2147483701"/>
          </pc:sldLayoutMkLst>
        </pc:sldLayoutChg>
        <pc:sldLayoutChg chg="add">
          <pc:chgData name="Honarvar, Elham" userId="S::e.honarvar@tue.nl::f9900785-a39a-45d5-8ecf-b28aa136962e" providerId="AD" clId="Web-{BC94B544-5D7F-47B1-8667-42681C2961D8}" dt="2023-03-23T12:25:43.982" v="0"/>
          <pc:sldLayoutMkLst>
            <pc:docMk/>
            <pc:sldMasterMk cId="2422791903" sldId="2147483687"/>
            <pc:sldLayoutMk cId="2533965812" sldId="2147483702"/>
          </pc:sldLayoutMkLst>
        </pc:sldLayoutChg>
        <pc:sldLayoutChg chg="add">
          <pc:chgData name="Honarvar, Elham" userId="S::e.honarvar@tue.nl::f9900785-a39a-45d5-8ecf-b28aa136962e" providerId="AD" clId="Web-{BC94B544-5D7F-47B1-8667-42681C2961D8}" dt="2023-03-23T12:25:43.982" v="0"/>
          <pc:sldLayoutMkLst>
            <pc:docMk/>
            <pc:sldMasterMk cId="2422791903" sldId="2147483687"/>
            <pc:sldLayoutMk cId="2399389683" sldId="2147483703"/>
          </pc:sldLayoutMkLst>
        </pc:sldLayoutChg>
        <pc:sldLayoutChg chg="add">
          <pc:chgData name="Honarvar, Elham" userId="S::e.honarvar@tue.nl::f9900785-a39a-45d5-8ecf-b28aa136962e" providerId="AD" clId="Web-{BC94B544-5D7F-47B1-8667-42681C2961D8}" dt="2023-03-23T12:25:43.982" v="0"/>
          <pc:sldLayoutMkLst>
            <pc:docMk/>
            <pc:sldMasterMk cId="2422791903" sldId="2147483687"/>
            <pc:sldLayoutMk cId="4202347483" sldId="2147483704"/>
          </pc:sldLayoutMkLst>
        </pc:sldLayoutChg>
      </pc:sldMasterChg>
    </pc:docChg>
  </pc:docChgLst>
  <pc:docChgLst>
    <pc:chgData name="Fadel, Farah" userId="S::f.fadel@tue.nl::0d269cd9-9e4a-4c5f-a428-5cd2ea92e948" providerId="AD" clId="Web-{35A0B383-D62B-40E3-8D4A-3058622EE9A6}"/>
    <pc:docChg chg="modSld">
      <pc:chgData name="Fadel, Farah" userId="S::f.fadel@tue.nl::0d269cd9-9e4a-4c5f-a428-5cd2ea92e948" providerId="AD" clId="Web-{35A0B383-D62B-40E3-8D4A-3058622EE9A6}" dt="2023-03-24T15:06:22.230" v="1" actId="14100"/>
      <pc:docMkLst>
        <pc:docMk/>
      </pc:docMkLst>
      <pc:sldChg chg="modSp">
        <pc:chgData name="Fadel, Farah" userId="S::f.fadel@tue.nl::0d269cd9-9e4a-4c5f-a428-5cd2ea92e948" providerId="AD" clId="Web-{35A0B383-D62B-40E3-8D4A-3058622EE9A6}" dt="2023-03-24T15:06:22.230" v="1" actId="14100"/>
        <pc:sldMkLst>
          <pc:docMk/>
          <pc:sldMk cId="1428901379" sldId="330"/>
        </pc:sldMkLst>
        <pc:picChg chg="mod">
          <ac:chgData name="Fadel, Farah" userId="S::f.fadel@tue.nl::0d269cd9-9e4a-4c5f-a428-5cd2ea92e948" providerId="AD" clId="Web-{35A0B383-D62B-40E3-8D4A-3058622EE9A6}" dt="2023-03-24T15:06:22.230" v="1" actId="14100"/>
          <ac:picMkLst>
            <pc:docMk/>
            <pc:sldMk cId="1428901379" sldId="330"/>
            <ac:picMk id="7" creationId="{9B6BFCAB-EFF1-FDB2-7C18-831E6D451E73}"/>
          </ac:picMkLst>
        </pc:picChg>
      </pc:sldChg>
    </pc:docChg>
  </pc:docChgLst>
  <pc:docChgLst>
    <pc:chgData name="Honarvar, Elham" userId="f9900785-a39a-45d5-8ecf-b28aa136962e" providerId="ADAL" clId="{61BCD1F6-7C73-45B9-8D15-F54471345A44}"/>
    <pc:docChg chg="modSld">
      <pc:chgData name="Honarvar, Elham" userId="f9900785-a39a-45d5-8ecf-b28aa136962e" providerId="ADAL" clId="{61BCD1F6-7C73-45B9-8D15-F54471345A44}" dt="2023-03-23T12:19:30.088" v="0" actId="1076"/>
      <pc:docMkLst>
        <pc:docMk/>
      </pc:docMkLst>
      <pc:sldChg chg="modSp mod">
        <pc:chgData name="Honarvar, Elham" userId="f9900785-a39a-45d5-8ecf-b28aa136962e" providerId="ADAL" clId="{61BCD1F6-7C73-45B9-8D15-F54471345A44}" dt="2023-03-23T12:19:30.088" v="0" actId="1076"/>
        <pc:sldMkLst>
          <pc:docMk/>
          <pc:sldMk cId="499980257" sldId="308"/>
        </pc:sldMkLst>
        <pc:spChg chg="mod">
          <ac:chgData name="Honarvar, Elham" userId="f9900785-a39a-45d5-8ecf-b28aa136962e" providerId="ADAL" clId="{61BCD1F6-7C73-45B9-8D15-F54471345A44}" dt="2023-03-23T12:19:30.088" v="0" actId="1076"/>
          <ac:spMkLst>
            <pc:docMk/>
            <pc:sldMk cId="499980257" sldId="308"/>
            <ac:spMk id="2" creationId="{9C42BFB6-5FC3-755B-83BE-BF290E46460C}"/>
          </ac:spMkLst>
        </pc:spChg>
      </pc:sldChg>
    </pc:docChg>
  </pc:docChgLst>
  <pc:docChgLst>
    <pc:chgData name="Honarvar, Elham" userId="S::e.honarvar@tue.nl::f9900785-a39a-45d5-8ecf-b28aa136962e" providerId="AD" clId="Web-{E3BA06DD-E61B-4711-A5C1-DAF0340A3F31}"/>
    <pc:docChg chg="modSld">
      <pc:chgData name="Honarvar, Elham" userId="S::e.honarvar@tue.nl::f9900785-a39a-45d5-8ecf-b28aa136962e" providerId="AD" clId="Web-{E3BA06DD-E61B-4711-A5C1-DAF0340A3F31}" dt="2023-03-23T14:34:42.867" v="37" actId="20577"/>
      <pc:docMkLst>
        <pc:docMk/>
      </pc:docMkLst>
      <pc:sldChg chg="modSp">
        <pc:chgData name="Honarvar, Elham" userId="S::e.honarvar@tue.nl::f9900785-a39a-45d5-8ecf-b28aa136962e" providerId="AD" clId="Web-{E3BA06DD-E61B-4711-A5C1-DAF0340A3F31}" dt="2023-03-23T14:34:42.867" v="37" actId="20577"/>
        <pc:sldMkLst>
          <pc:docMk/>
          <pc:sldMk cId="1459049639" sldId="312"/>
        </pc:sldMkLst>
        <pc:graphicFrameChg chg="modGraphic">
          <ac:chgData name="Honarvar, Elham" userId="S::e.honarvar@tue.nl::f9900785-a39a-45d5-8ecf-b28aa136962e" providerId="AD" clId="Web-{E3BA06DD-E61B-4711-A5C1-DAF0340A3F31}" dt="2023-03-23T14:34:42.867" v="37" actId="20577"/>
          <ac:graphicFrameMkLst>
            <pc:docMk/>
            <pc:sldMk cId="1459049639" sldId="312"/>
            <ac:graphicFrameMk id="7" creationId="{DFAF37E6-EC32-FB26-8B83-D9ADE1D23970}"/>
          </ac:graphicFrameMkLst>
        </pc:graphicFrameChg>
      </pc:sldChg>
    </pc:docChg>
  </pc:docChgLst>
  <pc:docChgLst>
    <pc:chgData name="Dehghannayyeri, Atefeh" userId="32511842-2a18-4c41-9f5d-c6f9f230251b" providerId="ADAL" clId="{380F3BBB-47E2-444D-958A-EFBAE170426C}"/>
    <pc:docChg chg="undo redo custSel addSld delSld modSld sldOrd">
      <pc:chgData name="Dehghannayyeri, Atefeh" userId="32511842-2a18-4c41-9f5d-c6f9f230251b" providerId="ADAL" clId="{380F3BBB-47E2-444D-958A-EFBAE170426C}" dt="2023-03-24T09:12:37.328" v="992" actId="20577"/>
      <pc:docMkLst>
        <pc:docMk/>
      </pc:docMkLst>
      <pc:sldChg chg="addSp modSp mod">
        <pc:chgData name="Dehghannayyeri, Atefeh" userId="32511842-2a18-4c41-9f5d-c6f9f230251b" providerId="ADAL" clId="{380F3BBB-47E2-444D-958A-EFBAE170426C}" dt="2023-03-24T08:42:48.819" v="916" actId="20577"/>
        <pc:sldMkLst>
          <pc:docMk/>
          <pc:sldMk cId="1001842085" sldId="302"/>
        </pc:sldMkLst>
        <pc:spChg chg="mod">
          <ac:chgData name="Dehghannayyeri, Atefeh" userId="32511842-2a18-4c41-9f5d-c6f9f230251b" providerId="ADAL" clId="{380F3BBB-47E2-444D-958A-EFBAE170426C}" dt="2023-03-24T08:42:48.819" v="916" actId="20577"/>
          <ac:spMkLst>
            <pc:docMk/>
            <pc:sldMk cId="1001842085" sldId="302"/>
            <ac:spMk id="8" creationId="{05613523-317C-0300-F298-771CBE1AD337}"/>
          </ac:spMkLst>
        </pc:spChg>
        <pc:picChg chg="add mod">
          <ac:chgData name="Dehghannayyeri, Atefeh" userId="32511842-2a18-4c41-9f5d-c6f9f230251b" providerId="ADAL" clId="{380F3BBB-47E2-444D-958A-EFBAE170426C}" dt="2023-03-23T14:40:48.946" v="14" actId="1076"/>
          <ac:picMkLst>
            <pc:docMk/>
            <pc:sldMk cId="1001842085" sldId="302"/>
            <ac:picMk id="11" creationId="{B04CAAFF-67AA-3570-5CD6-914795ACC328}"/>
          </ac:picMkLst>
        </pc:picChg>
      </pc:sldChg>
      <pc:sldChg chg="modSp mod">
        <pc:chgData name="Dehghannayyeri, Atefeh" userId="32511842-2a18-4c41-9f5d-c6f9f230251b" providerId="ADAL" clId="{380F3BBB-47E2-444D-958A-EFBAE170426C}" dt="2023-03-24T08:21:56.001" v="734" actId="255"/>
        <pc:sldMkLst>
          <pc:docMk/>
          <pc:sldMk cId="2298793323" sldId="303"/>
        </pc:sldMkLst>
        <pc:spChg chg="mod">
          <ac:chgData name="Dehghannayyeri, Atefeh" userId="32511842-2a18-4c41-9f5d-c6f9f230251b" providerId="ADAL" clId="{380F3BBB-47E2-444D-958A-EFBAE170426C}" dt="2023-03-24T08:21:56.001" v="734" actId="255"/>
          <ac:spMkLst>
            <pc:docMk/>
            <pc:sldMk cId="2298793323" sldId="303"/>
            <ac:spMk id="3" creationId="{5F6B33E3-0D85-9C08-3A3C-17F2E4A11B65}"/>
          </ac:spMkLst>
        </pc:spChg>
        <pc:spChg chg="mod">
          <ac:chgData name="Dehghannayyeri, Atefeh" userId="32511842-2a18-4c41-9f5d-c6f9f230251b" providerId="ADAL" clId="{380F3BBB-47E2-444D-958A-EFBAE170426C}" dt="2023-03-23T15:17:44.865" v="213" actId="14100"/>
          <ac:spMkLst>
            <pc:docMk/>
            <pc:sldMk cId="2298793323" sldId="303"/>
            <ac:spMk id="4" creationId="{47783A1D-77E6-CDC3-4465-0FB378FD0106}"/>
          </ac:spMkLst>
        </pc:spChg>
      </pc:sldChg>
      <pc:sldChg chg="modSp mod ord modNotesTx">
        <pc:chgData name="Dehghannayyeri, Atefeh" userId="32511842-2a18-4c41-9f5d-c6f9f230251b" providerId="ADAL" clId="{380F3BBB-47E2-444D-958A-EFBAE170426C}" dt="2023-03-24T09:12:37.328" v="992" actId="20577"/>
        <pc:sldMkLst>
          <pc:docMk/>
          <pc:sldMk cId="262894214" sldId="308"/>
        </pc:sldMkLst>
        <pc:spChg chg="mod">
          <ac:chgData name="Dehghannayyeri, Atefeh" userId="32511842-2a18-4c41-9f5d-c6f9f230251b" providerId="ADAL" clId="{380F3BBB-47E2-444D-958A-EFBAE170426C}" dt="2023-03-24T09:12:14.458" v="952" actId="207"/>
          <ac:spMkLst>
            <pc:docMk/>
            <pc:sldMk cId="262894214" sldId="308"/>
            <ac:spMk id="3" creationId="{2AC49B92-DC5F-E002-461C-870E411DA0E6}"/>
          </ac:spMkLst>
        </pc:spChg>
        <pc:spChg chg="mod">
          <ac:chgData name="Dehghannayyeri, Atefeh" userId="32511842-2a18-4c41-9f5d-c6f9f230251b" providerId="ADAL" clId="{380F3BBB-47E2-444D-958A-EFBAE170426C}" dt="2023-03-24T08:31:40.068" v="822" actId="1076"/>
          <ac:spMkLst>
            <pc:docMk/>
            <pc:sldMk cId="262894214" sldId="308"/>
            <ac:spMk id="9" creationId="{5AD1DF6D-59BA-D2A9-427C-4C894832E78E}"/>
          </ac:spMkLst>
        </pc:spChg>
      </pc:sldChg>
      <pc:sldChg chg="modSp">
        <pc:chgData name="Dehghannayyeri, Atefeh" userId="32511842-2a18-4c41-9f5d-c6f9f230251b" providerId="ADAL" clId="{380F3BBB-47E2-444D-958A-EFBAE170426C}" dt="2023-03-24T08:19:18.302" v="691" actId="255"/>
        <pc:sldMkLst>
          <pc:docMk/>
          <pc:sldMk cId="1459049639" sldId="312"/>
        </pc:sldMkLst>
        <pc:graphicFrameChg chg="mod">
          <ac:chgData name="Dehghannayyeri, Atefeh" userId="32511842-2a18-4c41-9f5d-c6f9f230251b" providerId="ADAL" clId="{380F3BBB-47E2-444D-958A-EFBAE170426C}" dt="2023-03-24T08:19:18.302" v="691" actId="255"/>
          <ac:graphicFrameMkLst>
            <pc:docMk/>
            <pc:sldMk cId="1459049639" sldId="312"/>
            <ac:graphicFrameMk id="7" creationId="{DFAF37E6-EC32-FB26-8B83-D9ADE1D23970}"/>
          </ac:graphicFrameMkLst>
        </pc:graphicFrameChg>
      </pc:sldChg>
      <pc:sldChg chg="ord">
        <pc:chgData name="Dehghannayyeri, Atefeh" userId="32511842-2a18-4c41-9f5d-c6f9f230251b" providerId="ADAL" clId="{380F3BBB-47E2-444D-958A-EFBAE170426C}" dt="2023-03-24T08:30:59.966" v="820"/>
        <pc:sldMkLst>
          <pc:docMk/>
          <pc:sldMk cId="4181985148" sldId="317"/>
        </pc:sldMkLst>
      </pc:sldChg>
      <pc:sldChg chg="modSp mod">
        <pc:chgData name="Dehghannayyeri, Atefeh" userId="32511842-2a18-4c41-9f5d-c6f9f230251b" providerId="ADAL" clId="{380F3BBB-47E2-444D-958A-EFBAE170426C}" dt="2023-03-24T08:30:03.616" v="806" actId="404"/>
        <pc:sldMkLst>
          <pc:docMk/>
          <pc:sldMk cId="3635358027" sldId="318"/>
        </pc:sldMkLst>
        <pc:spChg chg="mod">
          <ac:chgData name="Dehghannayyeri, Atefeh" userId="32511842-2a18-4c41-9f5d-c6f9f230251b" providerId="ADAL" clId="{380F3BBB-47E2-444D-958A-EFBAE170426C}" dt="2023-03-24T08:30:03.616" v="806" actId="404"/>
          <ac:spMkLst>
            <pc:docMk/>
            <pc:sldMk cId="3635358027" sldId="318"/>
            <ac:spMk id="13" creationId="{626F6157-8F14-863C-45FF-E5FDAEFDB831}"/>
          </ac:spMkLst>
        </pc:spChg>
      </pc:sldChg>
      <pc:sldChg chg="addSp delSp modSp mod ord">
        <pc:chgData name="Dehghannayyeri, Atefeh" userId="32511842-2a18-4c41-9f5d-c6f9f230251b" providerId="ADAL" clId="{380F3BBB-47E2-444D-958A-EFBAE170426C}" dt="2023-03-24T08:21:31.338" v="730" actId="20577"/>
        <pc:sldMkLst>
          <pc:docMk/>
          <pc:sldMk cId="3014166701" sldId="322"/>
        </pc:sldMkLst>
        <pc:spChg chg="del">
          <ac:chgData name="Dehghannayyeri, Atefeh" userId="32511842-2a18-4c41-9f5d-c6f9f230251b" providerId="ADAL" clId="{380F3BBB-47E2-444D-958A-EFBAE170426C}" dt="2023-03-23T14:42:25.514" v="15" actId="478"/>
          <ac:spMkLst>
            <pc:docMk/>
            <pc:sldMk cId="3014166701" sldId="322"/>
            <ac:spMk id="2" creationId="{D98D52D0-5600-58BF-517E-7D101EFE34DF}"/>
          </ac:spMkLst>
        </pc:spChg>
        <pc:spChg chg="mod">
          <ac:chgData name="Dehghannayyeri, Atefeh" userId="32511842-2a18-4c41-9f5d-c6f9f230251b" providerId="ADAL" clId="{380F3BBB-47E2-444D-958A-EFBAE170426C}" dt="2023-03-23T14:45:59.085" v="52" actId="14100"/>
          <ac:spMkLst>
            <pc:docMk/>
            <pc:sldMk cId="3014166701" sldId="322"/>
            <ac:spMk id="3" creationId="{99638C40-E8A5-296C-0EB8-284098266290}"/>
          </ac:spMkLst>
        </pc:spChg>
        <pc:spChg chg="add mod">
          <ac:chgData name="Dehghannayyeri, Atefeh" userId="32511842-2a18-4c41-9f5d-c6f9f230251b" providerId="ADAL" clId="{380F3BBB-47E2-444D-958A-EFBAE170426C}" dt="2023-03-23T14:50:36.028" v="82" actId="122"/>
          <ac:spMkLst>
            <pc:docMk/>
            <pc:sldMk cId="3014166701" sldId="322"/>
            <ac:spMk id="10" creationId="{36E93E12-F064-3D55-133D-62ABB471EE58}"/>
          </ac:spMkLst>
        </pc:spChg>
        <pc:graphicFrameChg chg="add del mod modGraphic">
          <ac:chgData name="Dehghannayyeri, Atefeh" userId="32511842-2a18-4c41-9f5d-c6f9f230251b" providerId="ADAL" clId="{380F3BBB-47E2-444D-958A-EFBAE170426C}" dt="2023-03-23T14:43:31.347" v="30"/>
          <ac:graphicFrameMkLst>
            <pc:docMk/>
            <pc:sldMk cId="3014166701" sldId="322"/>
            <ac:graphicFrameMk id="11" creationId="{04251942-B1EE-E0EB-8B63-9B5D68D37FA6}"/>
          </ac:graphicFrameMkLst>
        </pc:graphicFrameChg>
        <pc:graphicFrameChg chg="add del mod">
          <ac:chgData name="Dehghannayyeri, Atefeh" userId="32511842-2a18-4c41-9f5d-c6f9f230251b" providerId="ADAL" clId="{380F3BBB-47E2-444D-958A-EFBAE170426C}" dt="2023-03-23T14:43:29.080" v="27"/>
          <ac:graphicFrameMkLst>
            <pc:docMk/>
            <pc:sldMk cId="3014166701" sldId="322"/>
            <ac:graphicFrameMk id="12" creationId="{69B060F1-49E0-349C-7FB6-FCD108A48AFA}"/>
          </ac:graphicFrameMkLst>
        </pc:graphicFrameChg>
        <pc:graphicFrameChg chg="add mod modGraphic">
          <ac:chgData name="Dehghannayyeri, Atefeh" userId="32511842-2a18-4c41-9f5d-c6f9f230251b" providerId="ADAL" clId="{380F3BBB-47E2-444D-958A-EFBAE170426C}" dt="2023-03-24T08:21:31.338" v="730" actId="20577"/>
          <ac:graphicFrameMkLst>
            <pc:docMk/>
            <pc:sldMk cId="3014166701" sldId="322"/>
            <ac:graphicFrameMk id="13" creationId="{7D8CA97C-9019-D436-2190-89910B9A001D}"/>
          </ac:graphicFrameMkLst>
        </pc:graphicFrameChg>
        <pc:picChg chg="del">
          <ac:chgData name="Dehghannayyeri, Atefeh" userId="32511842-2a18-4c41-9f5d-c6f9f230251b" providerId="ADAL" clId="{380F3BBB-47E2-444D-958A-EFBAE170426C}" dt="2023-03-23T14:42:35.954" v="19" actId="478"/>
          <ac:picMkLst>
            <pc:docMk/>
            <pc:sldMk cId="3014166701" sldId="322"/>
            <ac:picMk id="6" creationId="{162EAA6D-CC2B-9DFF-AEA8-9CCFC68CCB78}"/>
          </ac:picMkLst>
        </pc:picChg>
        <pc:picChg chg="del">
          <ac:chgData name="Dehghannayyeri, Atefeh" userId="32511842-2a18-4c41-9f5d-c6f9f230251b" providerId="ADAL" clId="{380F3BBB-47E2-444D-958A-EFBAE170426C}" dt="2023-03-23T14:42:35.214" v="18" actId="478"/>
          <ac:picMkLst>
            <pc:docMk/>
            <pc:sldMk cId="3014166701" sldId="322"/>
            <ac:picMk id="8" creationId="{217BBBA6-0640-0A74-CCFB-B3C11AE7E531}"/>
          </ac:picMkLst>
        </pc:picChg>
        <pc:picChg chg="del">
          <ac:chgData name="Dehghannayyeri, Atefeh" userId="32511842-2a18-4c41-9f5d-c6f9f230251b" providerId="ADAL" clId="{380F3BBB-47E2-444D-958A-EFBAE170426C}" dt="2023-03-23T14:42:25.514" v="15" actId="478"/>
          <ac:picMkLst>
            <pc:docMk/>
            <pc:sldMk cId="3014166701" sldId="322"/>
            <ac:picMk id="9" creationId="{B5A126B2-E874-48C9-3AEF-A2E52241E1D7}"/>
          </ac:picMkLst>
        </pc:picChg>
      </pc:sldChg>
      <pc:sldChg chg="modSp mod">
        <pc:chgData name="Dehghannayyeri, Atefeh" userId="32511842-2a18-4c41-9f5d-c6f9f230251b" providerId="ADAL" clId="{380F3BBB-47E2-444D-958A-EFBAE170426C}" dt="2023-03-24T08:30:18.590" v="815" actId="404"/>
        <pc:sldMkLst>
          <pc:docMk/>
          <pc:sldMk cId="111783223" sldId="323"/>
        </pc:sldMkLst>
        <pc:spChg chg="mod">
          <ac:chgData name="Dehghannayyeri, Atefeh" userId="32511842-2a18-4c41-9f5d-c6f9f230251b" providerId="ADAL" clId="{380F3BBB-47E2-444D-958A-EFBAE170426C}" dt="2023-03-24T08:30:18.590" v="815" actId="404"/>
          <ac:spMkLst>
            <pc:docMk/>
            <pc:sldMk cId="111783223" sldId="323"/>
            <ac:spMk id="13" creationId="{626F6157-8F14-863C-45FF-E5FDAEFDB831}"/>
          </ac:spMkLst>
        </pc:spChg>
      </pc:sldChg>
      <pc:sldChg chg="del">
        <pc:chgData name="Dehghannayyeri, Atefeh" userId="32511842-2a18-4c41-9f5d-c6f9f230251b" providerId="ADAL" clId="{380F3BBB-47E2-444D-958A-EFBAE170426C}" dt="2023-03-23T14:56:24.695" v="125" actId="2696"/>
        <pc:sldMkLst>
          <pc:docMk/>
          <pc:sldMk cId="3793925768" sldId="327"/>
        </pc:sldMkLst>
      </pc:sldChg>
      <pc:sldChg chg="modSp mod">
        <pc:chgData name="Dehghannayyeri, Atefeh" userId="32511842-2a18-4c41-9f5d-c6f9f230251b" providerId="ADAL" clId="{380F3BBB-47E2-444D-958A-EFBAE170426C}" dt="2023-03-24T08:30:37.982" v="818" actId="5793"/>
        <pc:sldMkLst>
          <pc:docMk/>
          <pc:sldMk cId="3007273793" sldId="332"/>
        </pc:sldMkLst>
        <pc:spChg chg="mod">
          <ac:chgData name="Dehghannayyeri, Atefeh" userId="32511842-2a18-4c41-9f5d-c6f9f230251b" providerId="ADAL" clId="{380F3BBB-47E2-444D-958A-EFBAE170426C}" dt="2023-03-24T08:30:37.982" v="818" actId="5793"/>
          <ac:spMkLst>
            <pc:docMk/>
            <pc:sldMk cId="3007273793" sldId="332"/>
            <ac:spMk id="14" creationId="{840EC1EB-F532-178B-8D6F-22CB797D908E}"/>
          </ac:spMkLst>
        </pc:spChg>
      </pc:sldChg>
      <pc:sldChg chg="modSp mod ord">
        <pc:chgData name="Dehghannayyeri, Atefeh" userId="32511842-2a18-4c41-9f5d-c6f9f230251b" providerId="ADAL" clId="{380F3BBB-47E2-444D-958A-EFBAE170426C}" dt="2023-03-24T08:59:47.045" v="929" actId="20577"/>
        <pc:sldMkLst>
          <pc:docMk/>
          <pc:sldMk cId="3077800970" sldId="333"/>
        </pc:sldMkLst>
        <pc:spChg chg="mod">
          <ac:chgData name="Dehghannayyeri, Atefeh" userId="32511842-2a18-4c41-9f5d-c6f9f230251b" providerId="ADAL" clId="{380F3BBB-47E2-444D-958A-EFBAE170426C}" dt="2023-03-24T08:59:47.045" v="929" actId="20577"/>
          <ac:spMkLst>
            <pc:docMk/>
            <pc:sldMk cId="3077800970" sldId="333"/>
            <ac:spMk id="3" creationId="{B14A484A-D29D-E0FE-E209-78768F324513}"/>
          </ac:spMkLst>
        </pc:spChg>
      </pc:sldChg>
      <pc:sldChg chg="addSp delSp modSp new mod ord modClrScheme chgLayout">
        <pc:chgData name="Dehghannayyeri, Atefeh" userId="32511842-2a18-4c41-9f5d-c6f9f230251b" providerId="ADAL" clId="{380F3BBB-47E2-444D-958A-EFBAE170426C}" dt="2023-03-24T09:12:00.738" v="951"/>
        <pc:sldMkLst>
          <pc:docMk/>
          <pc:sldMk cId="735384398" sldId="335"/>
        </pc:sldMkLst>
        <pc:spChg chg="mod">
          <ac:chgData name="Dehghannayyeri, Atefeh" userId="32511842-2a18-4c41-9f5d-c6f9f230251b" providerId="ADAL" clId="{380F3BBB-47E2-444D-958A-EFBAE170426C}" dt="2023-03-23T15:19:53.884" v="264" actId="122"/>
          <ac:spMkLst>
            <pc:docMk/>
            <pc:sldMk cId="735384398" sldId="335"/>
            <ac:spMk id="2" creationId="{69B7E227-167A-EDEC-3DD9-7A4BEB0A8CA8}"/>
          </ac:spMkLst>
        </pc:spChg>
        <pc:spChg chg="add del">
          <ac:chgData name="Dehghannayyeri, Atefeh" userId="32511842-2a18-4c41-9f5d-c6f9f230251b" providerId="ADAL" clId="{380F3BBB-47E2-444D-958A-EFBAE170426C}" dt="2023-03-23T15:16:49.691" v="203"/>
          <ac:spMkLst>
            <pc:docMk/>
            <pc:sldMk cId="735384398" sldId="335"/>
            <ac:spMk id="3" creationId="{3F195073-A8E1-B2F1-6FC2-22BA50E12012}"/>
          </ac:spMkLst>
        </pc:spChg>
        <pc:spChg chg="mod">
          <ac:chgData name="Dehghannayyeri, Atefeh" userId="32511842-2a18-4c41-9f5d-c6f9f230251b" providerId="ADAL" clId="{380F3BBB-47E2-444D-958A-EFBAE170426C}" dt="2023-03-23T15:19:09.369" v="219" actId="26606"/>
          <ac:spMkLst>
            <pc:docMk/>
            <pc:sldMk cId="735384398" sldId="335"/>
            <ac:spMk id="4" creationId="{9884EF59-6D63-0353-C13E-DA038B89704F}"/>
          </ac:spMkLst>
        </pc:spChg>
        <pc:spChg chg="mod">
          <ac:chgData name="Dehghannayyeri, Atefeh" userId="32511842-2a18-4c41-9f5d-c6f9f230251b" providerId="ADAL" clId="{380F3BBB-47E2-444D-958A-EFBAE170426C}" dt="2023-03-23T15:19:09.369" v="219" actId="26606"/>
          <ac:spMkLst>
            <pc:docMk/>
            <pc:sldMk cId="735384398" sldId="335"/>
            <ac:spMk id="5" creationId="{DC4D1CC9-643C-7F10-36CA-6DFDB262B166}"/>
          </ac:spMkLst>
        </pc:spChg>
        <pc:spChg chg="del">
          <ac:chgData name="Dehghannayyeri, Atefeh" userId="32511842-2a18-4c41-9f5d-c6f9f230251b" providerId="ADAL" clId="{380F3BBB-47E2-444D-958A-EFBAE170426C}" dt="2023-03-23T15:19:09.369" v="219" actId="26606"/>
          <ac:spMkLst>
            <pc:docMk/>
            <pc:sldMk cId="735384398" sldId="335"/>
            <ac:spMk id="6" creationId="{7B938840-691F-7821-58B2-290E24169FEC}"/>
          </ac:spMkLst>
        </pc:spChg>
        <pc:spChg chg="add del mod">
          <ac:chgData name="Dehghannayyeri, Atefeh" userId="32511842-2a18-4c41-9f5d-c6f9f230251b" providerId="ADAL" clId="{380F3BBB-47E2-444D-958A-EFBAE170426C}" dt="2023-03-23T15:16:30.820" v="202"/>
          <ac:spMkLst>
            <pc:docMk/>
            <pc:sldMk cId="735384398" sldId="335"/>
            <ac:spMk id="7" creationId="{C899CFD3-BE53-68B0-5081-34C48375F683}"/>
          </ac:spMkLst>
        </pc:spChg>
        <pc:spChg chg="add del mod">
          <ac:chgData name="Dehghannayyeri, Atefeh" userId="32511842-2a18-4c41-9f5d-c6f9f230251b" providerId="ADAL" clId="{380F3BBB-47E2-444D-958A-EFBAE170426C}" dt="2023-03-23T15:18:58.420" v="214" actId="931"/>
          <ac:spMkLst>
            <pc:docMk/>
            <pc:sldMk cId="735384398" sldId="335"/>
            <ac:spMk id="8" creationId="{6B144BD4-C12A-604B-1076-51BB73235E28}"/>
          </ac:spMkLst>
        </pc:spChg>
        <pc:spChg chg="mod">
          <ac:chgData name="Dehghannayyeri, Atefeh" userId="32511842-2a18-4c41-9f5d-c6f9f230251b" providerId="ADAL" clId="{380F3BBB-47E2-444D-958A-EFBAE170426C}" dt="2023-03-24T09:11:56.211" v="949" actId="20577"/>
          <ac:spMkLst>
            <pc:docMk/>
            <pc:sldMk cId="735384398" sldId="335"/>
            <ac:spMk id="9" creationId="{B74415CF-1B35-0207-C3AE-8DF7DACFDEA4}"/>
          </ac:spMkLst>
        </pc:spChg>
        <pc:spChg chg="add mod">
          <ac:chgData name="Dehghannayyeri, Atefeh" userId="32511842-2a18-4c41-9f5d-c6f9f230251b" providerId="ADAL" clId="{380F3BBB-47E2-444D-958A-EFBAE170426C}" dt="2023-03-24T08:58:39.747" v="919" actId="20577"/>
          <ac:spMkLst>
            <pc:docMk/>
            <pc:sldMk cId="735384398" sldId="335"/>
            <ac:spMk id="17" creationId="{9E3EE4BE-7B6E-E846-AB0E-79815FFDF574}"/>
          </ac:spMkLst>
        </pc:spChg>
        <pc:picChg chg="add del mod">
          <ac:chgData name="Dehghannayyeri, Atefeh" userId="32511842-2a18-4c41-9f5d-c6f9f230251b" providerId="ADAL" clId="{380F3BBB-47E2-444D-958A-EFBAE170426C}" dt="2023-03-23T15:17:34.041" v="212" actId="931"/>
          <ac:picMkLst>
            <pc:docMk/>
            <pc:sldMk cId="735384398" sldId="335"/>
            <ac:picMk id="10" creationId="{8B6F4269-C0EE-4413-327B-2B7B22A383A5}"/>
          </ac:picMkLst>
        </pc:picChg>
        <pc:picChg chg="add mod">
          <ac:chgData name="Dehghannayyeri, Atefeh" userId="32511842-2a18-4c41-9f5d-c6f9f230251b" providerId="ADAL" clId="{380F3BBB-47E2-444D-958A-EFBAE170426C}" dt="2023-03-23T15:19:31.015" v="259" actId="14100"/>
          <ac:picMkLst>
            <pc:docMk/>
            <pc:sldMk cId="735384398" sldId="335"/>
            <ac:picMk id="12" creationId="{5B13530D-F82C-C483-B174-E869B482E000}"/>
          </ac:picMkLst>
        </pc:picChg>
      </pc:sldChg>
      <pc:sldChg chg="modSp mod ord">
        <pc:chgData name="Dehghannayyeri, Atefeh" userId="32511842-2a18-4c41-9f5d-c6f9f230251b" providerId="ADAL" clId="{380F3BBB-47E2-444D-958A-EFBAE170426C}" dt="2023-03-24T08:21:34.762" v="732" actId="255"/>
        <pc:sldMkLst>
          <pc:docMk/>
          <pc:sldMk cId="260115839" sldId="337"/>
        </pc:sldMkLst>
        <pc:graphicFrameChg chg="modGraphic">
          <ac:chgData name="Dehghannayyeri, Atefeh" userId="32511842-2a18-4c41-9f5d-c6f9f230251b" providerId="ADAL" clId="{380F3BBB-47E2-444D-958A-EFBAE170426C}" dt="2023-03-24T08:21:34.762" v="732" actId="255"/>
          <ac:graphicFrameMkLst>
            <pc:docMk/>
            <pc:sldMk cId="260115839" sldId="337"/>
            <ac:graphicFrameMk id="8" creationId="{BAFAD209-780C-7125-D7A9-E404F8ACD18C}"/>
          </ac:graphicFrameMkLst>
        </pc:graphicFrameChg>
      </pc:sldChg>
      <pc:sldChg chg="addSp delSp modSp new mod">
        <pc:chgData name="Dehghannayyeri, Atefeh" userId="32511842-2a18-4c41-9f5d-c6f9f230251b" providerId="ADAL" clId="{380F3BBB-47E2-444D-958A-EFBAE170426C}" dt="2023-03-24T08:38:22.369" v="915" actId="1076"/>
        <pc:sldMkLst>
          <pc:docMk/>
          <pc:sldMk cId="2900738997" sldId="338"/>
        </pc:sldMkLst>
        <pc:spChg chg="mod">
          <ac:chgData name="Dehghannayyeri, Atefeh" userId="32511842-2a18-4c41-9f5d-c6f9f230251b" providerId="ADAL" clId="{380F3BBB-47E2-444D-958A-EFBAE170426C}" dt="2023-03-24T08:36:57.041" v="896" actId="1076"/>
          <ac:spMkLst>
            <pc:docMk/>
            <pc:sldMk cId="2900738997" sldId="338"/>
            <ac:spMk id="2" creationId="{3514B98A-E353-0B2F-1A46-B64762184CA2}"/>
          </ac:spMkLst>
        </pc:spChg>
        <pc:spChg chg="del mod">
          <ac:chgData name="Dehghannayyeri, Atefeh" userId="32511842-2a18-4c41-9f5d-c6f9f230251b" providerId="ADAL" clId="{380F3BBB-47E2-444D-958A-EFBAE170426C}" dt="2023-03-24T08:37:24.924" v="900" actId="478"/>
          <ac:spMkLst>
            <pc:docMk/>
            <pc:sldMk cId="2900738997" sldId="338"/>
            <ac:spMk id="3" creationId="{194BAF12-9D6C-5BA5-8C71-DF2DEC38E6B8}"/>
          </ac:spMkLst>
        </pc:spChg>
        <pc:spChg chg="del">
          <ac:chgData name="Dehghannayyeri, Atefeh" userId="32511842-2a18-4c41-9f5d-c6f9f230251b" providerId="ADAL" clId="{380F3BBB-47E2-444D-958A-EFBAE170426C}" dt="2023-03-24T08:37:06.007" v="898" actId="478"/>
          <ac:spMkLst>
            <pc:docMk/>
            <pc:sldMk cId="2900738997" sldId="338"/>
            <ac:spMk id="4" creationId="{BEC21B7E-671C-CA23-06D7-6A8DB2A4F92A}"/>
          </ac:spMkLst>
        </pc:spChg>
        <pc:graphicFrameChg chg="add mod modGraphic">
          <ac:chgData name="Dehghannayyeri, Atefeh" userId="32511842-2a18-4c41-9f5d-c6f9f230251b" providerId="ADAL" clId="{380F3BBB-47E2-444D-958A-EFBAE170426C}" dt="2023-03-24T08:37:41.162" v="904" actId="255"/>
          <ac:graphicFrameMkLst>
            <pc:docMk/>
            <pc:sldMk cId="2900738997" sldId="338"/>
            <ac:graphicFrameMk id="6" creationId="{CFF2CFA7-92D6-CE50-101A-3F837A1DF54A}"/>
          </ac:graphicFrameMkLst>
        </pc:graphicFrameChg>
        <pc:picChg chg="add del mod">
          <ac:chgData name="Dehghannayyeri, Atefeh" userId="32511842-2a18-4c41-9f5d-c6f9f230251b" providerId="ADAL" clId="{380F3BBB-47E2-444D-958A-EFBAE170426C}" dt="2023-03-24T08:38:12.129" v="910" actId="478"/>
          <ac:picMkLst>
            <pc:docMk/>
            <pc:sldMk cId="2900738997" sldId="338"/>
            <ac:picMk id="7" creationId="{8E3F724E-F0E0-271B-3D8A-2065ABE80FBF}"/>
          </ac:picMkLst>
        </pc:picChg>
        <pc:picChg chg="add mod">
          <ac:chgData name="Dehghannayyeri, Atefeh" userId="32511842-2a18-4c41-9f5d-c6f9f230251b" providerId="ADAL" clId="{380F3BBB-47E2-444D-958A-EFBAE170426C}" dt="2023-03-24T08:38:22.369" v="915" actId="1076"/>
          <ac:picMkLst>
            <pc:docMk/>
            <pc:sldMk cId="2900738997" sldId="338"/>
            <ac:picMk id="8" creationId="{6A8C2C83-4571-B239-90EA-9D9B3A08BFEF}"/>
          </ac:picMkLst>
        </pc:picChg>
      </pc:sldChg>
    </pc:docChg>
  </pc:docChgLst>
  <pc:docChgLst>
    <pc:chgData name="Honarvar, Elham" userId="S::e.honarvar@tue.nl::f9900785-a39a-45d5-8ecf-b28aa136962e" providerId="AD" clId="Web-{C6D2386E-9002-43AC-9128-E9BEA650BF2D}"/>
    <pc:docChg chg="addSld delSld modSld">
      <pc:chgData name="Honarvar, Elham" userId="S::e.honarvar@tue.nl::f9900785-a39a-45d5-8ecf-b28aa136962e" providerId="AD" clId="Web-{C6D2386E-9002-43AC-9128-E9BEA650BF2D}" dt="2023-03-23T15:17:13.029" v="196"/>
      <pc:docMkLst>
        <pc:docMk/>
      </pc:docMkLst>
      <pc:sldChg chg="delSp modSp">
        <pc:chgData name="Honarvar, Elham" userId="S::e.honarvar@tue.nl::f9900785-a39a-45d5-8ecf-b28aa136962e" providerId="AD" clId="Web-{C6D2386E-9002-43AC-9128-E9BEA650BF2D}" dt="2023-03-23T14:42:42.757" v="28" actId="20577"/>
        <pc:sldMkLst>
          <pc:docMk/>
          <pc:sldMk cId="2298793323" sldId="303"/>
        </pc:sldMkLst>
        <pc:spChg chg="mod">
          <ac:chgData name="Honarvar, Elham" userId="S::e.honarvar@tue.nl::f9900785-a39a-45d5-8ecf-b28aa136962e" providerId="AD" clId="Web-{C6D2386E-9002-43AC-9128-E9BEA650BF2D}" dt="2023-03-23T14:42:42.757" v="28" actId="20577"/>
          <ac:spMkLst>
            <pc:docMk/>
            <pc:sldMk cId="2298793323" sldId="303"/>
            <ac:spMk id="3" creationId="{5F6B33E3-0D85-9C08-3A3C-17F2E4A11B65}"/>
          </ac:spMkLst>
        </pc:spChg>
        <pc:picChg chg="del">
          <ac:chgData name="Honarvar, Elham" userId="S::e.honarvar@tue.nl::f9900785-a39a-45d5-8ecf-b28aa136962e" providerId="AD" clId="Web-{C6D2386E-9002-43AC-9128-E9BEA650BF2D}" dt="2023-03-23T14:38:43.958" v="0"/>
          <ac:picMkLst>
            <pc:docMk/>
            <pc:sldMk cId="2298793323" sldId="303"/>
            <ac:picMk id="16" creationId="{05352C90-A81D-2B78-DDB4-874F824ABBBC}"/>
          </ac:picMkLst>
        </pc:picChg>
      </pc:sldChg>
      <pc:sldChg chg="modSp del">
        <pc:chgData name="Honarvar, Elham" userId="S::e.honarvar@tue.nl::f9900785-a39a-45d5-8ecf-b28aa136962e" providerId="AD" clId="Web-{C6D2386E-9002-43AC-9128-E9BEA650BF2D}" dt="2023-03-23T15:02:22.466" v="54"/>
        <pc:sldMkLst>
          <pc:docMk/>
          <pc:sldMk cId="3685726968" sldId="311"/>
        </pc:sldMkLst>
        <pc:spChg chg="mod">
          <ac:chgData name="Honarvar, Elham" userId="S::e.honarvar@tue.nl::f9900785-a39a-45d5-8ecf-b28aa136962e" providerId="AD" clId="Web-{C6D2386E-9002-43AC-9128-E9BEA650BF2D}" dt="2023-03-23T14:41:55.660" v="26" actId="20577"/>
          <ac:spMkLst>
            <pc:docMk/>
            <pc:sldMk cId="3685726968" sldId="311"/>
            <ac:spMk id="3" creationId="{1160F663-FB15-A92B-A970-1D48F77386B1}"/>
          </ac:spMkLst>
        </pc:spChg>
      </pc:sldChg>
      <pc:sldChg chg="modSp">
        <pc:chgData name="Honarvar, Elham" userId="S::e.honarvar@tue.nl::f9900785-a39a-45d5-8ecf-b28aa136962e" providerId="AD" clId="Web-{C6D2386E-9002-43AC-9128-E9BEA650BF2D}" dt="2023-03-23T14:58:07.354" v="38"/>
        <pc:sldMkLst>
          <pc:docMk/>
          <pc:sldMk cId="4181985148" sldId="317"/>
        </pc:sldMkLst>
        <pc:spChg chg="mod">
          <ac:chgData name="Honarvar, Elham" userId="S::e.honarvar@tue.nl::f9900785-a39a-45d5-8ecf-b28aa136962e" providerId="AD" clId="Web-{C6D2386E-9002-43AC-9128-E9BEA650BF2D}" dt="2023-03-23T14:58:07.354" v="38"/>
          <ac:spMkLst>
            <pc:docMk/>
            <pc:sldMk cId="4181985148" sldId="317"/>
            <ac:spMk id="10" creationId="{F7F5DF40-0988-D3C2-81E1-DFFF23230C55}"/>
          </ac:spMkLst>
        </pc:spChg>
        <pc:spChg chg="mod">
          <ac:chgData name="Honarvar, Elham" userId="S::e.honarvar@tue.nl::f9900785-a39a-45d5-8ecf-b28aa136962e" providerId="AD" clId="Web-{C6D2386E-9002-43AC-9128-E9BEA650BF2D}" dt="2023-03-23T14:57:51.446" v="35"/>
          <ac:spMkLst>
            <pc:docMk/>
            <pc:sldMk cId="4181985148" sldId="317"/>
            <ac:spMk id="12" creationId="{B582A6BF-6837-0C94-A7D9-5C9B94C80DAE}"/>
          </ac:spMkLst>
        </pc:spChg>
        <pc:spChg chg="mod">
          <ac:chgData name="Honarvar, Elham" userId="S::e.honarvar@tue.nl::f9900785-a39a-45d5-8ecf-b28aa136962e" providerId="AD" clId="Web-{C6D2386E-9002-43AC-9128-E9BEA650BF2D}" dt="2023-03-23T14:57:58.275" v="36"/>
          <ac:spMkLst>
            <pc:docMk/>
            <pc:sldMk cId="4181985148" sldId="317"/>
            <ac:spMk id="14" creationId="{F4EA058A-4B84-8474-7413-1C1AA45E716B}"/>
          </ac:spMkLst>
        </pc:spChg>
        <pc:spChg chg="mod">
          <ac:chgData name="Honarvar, Elham" userId="S::e.honarvar@tue.nl::f9900785-a39a-45d5-8ecf-b28aa136962e" providerId="AD" clId="Web-{C6D2386E-9002-43AC-9128-E9BEA650BF2D}" dt="2023-03-23T14:58:03.072" v="37"/>
          <ac:spMkLst>
            <pc:docMk/>
            <pc:sldMk cId="4181985148" sldId="317"/>
            <ac:spMk id="17" creationId="{8D94F701-E0EF-9415-AE4E-BBD41F31D3B3}"/>
          </ac:spMkLst>
        </pc:spChg>
      </pc:sldChg>
      <pc:sldChg chg="delSp modSp">
        <pc:chgData name="Honarvar, Elham" userId="S::e.honarvar@tue.nl::f9900785-a39a-45d5-8ecf-b28aa136962e" providerId="AD" clId="Web-{C6D2386E-9002-43AC-9128-E9BEA650BF2D}" dt="2023-03-23T15:16:58.590" v="194"/>
        <pc:sldMkLst>
          <pc:docMk/>
          <pc:sldMk cId="3635358027" sldId="318"/>
        </pc:sldMkLst>
        <pc:spChg chg="del mod">
          <ac:chgData name="Honarvar, Elham" userId="S::e.honarvar@tue.nl::f9900785-a39a-45d5-8ecf-b28aa136962e" providerId="AD" clId="Web-{C6D2386E-9002-43AC-9128-E9BEA650BF2D}" dt="2023-03-23T15:16:58.590" v="194"/>
          <ac:spMkLst>
            <pc:docMk/>
            <pc:sldMk cId="3635358027" sldId="318"/>
            <ac:spMk id="3" creationId="{3A097254-7E50-EBD9-7E52-54F9FB687275}"/>
          </ac:spMkLst>
        </pc:spChg>
      </pc:sldChg>
      <pc:sldChg chg="delSp">
        <pc:chgData name="Honarvar, Elham" userId="S::e.honarvar@tue.nl::f9900785-a39a-45d5-8ecf-b28aa136962e" providerId="AD" clId="Web-{C6D2386E-9002-43AC-9128-E9BEA650BF2D}" dt="2023-03-23T15:16:46.746" v="192"/>
        <pc:sldMkLst>
          <pc:docMk/>
          <pc:sldMk cId="3014166701" sldId="322"/>
        </pc:sldMkLst>
        <pc:spChg chg="del">
          <ac:chgData name="Honarvar, Elham" userId="S::e.honarvar@tue.nl::f9900785-a39a-45d5-8ecf-b28aa136962e" providerId="AD" clId="Web-{C6D2386E-9002-43AC-9128-E9BEA650BF2D}" dt="2023-03-23T15:16:46.746" v="192"/>
          <ac:spMkLst>
            <pc:docMk/>
            <pc:sldMk cId="3014166701" sldId="322"/>
            <ac:spMk id="4" creationId="{BBC12985-623B-441B-B0E5-7FD89F4D9F00}"/>
          </ac:spMkLst>
        </pc:spChg>
      </pc:sldChg>
      <pc:sldChg chg="delSp">
        <pc:chgData name="Honarvar, Elham" userId="S::e.honarvar@tue.nl::f9900785-a39a-45d5-8ecf-b28aa136962e" providerId="AD" clId="Web-{C6D2386E-9002-43AC-9128-E9BEA650BF2D}" dt="2023-03-23T15:17:01.419" v="195"/>
        <pc:sldMkLst>
          <pc:docMk/>
          <pc:sldMk cId="111783223" sldId="323"/>
        </pc:sldMkLst>
        <pc:spChg chg="del">
          <ac:chgData name="Honarvar, Elham" userId="S::e.honarvar@tue.nl::f9900785-a39a-45d5-8ecf-b28aa136962e" providerId="AD" clId="Web-{C6D2386E-9002-43AC-9128-E9BEA650BF2D}" dt="2023-03-23T15:17:01.419" v="195"/>
          <ac:spMkLst>
            <pc:docMk/>
            <pc:sldMk cId="111783223" sldId="323"/>
            <ac:spMk id="3" creationId="{3A097254-7E50-EBD9-7E52-54F9FB687275}"/>
          </ac:spMkLst>
        </pc:spChg>
      </pc:sldChg>
      <pc:sldChg chg="addSp modSp">
        <pc:chgData name="Honarvar, Elham" userId="S::e.honarvar@tue.nl::f9900785-a39a-45d5-8ecf-b28aa136962e" providerId="AD" clId="Web-{C6D2386E-9002-43AC-9128-E9BEA650BF2D}" dt="2023-03-23T15:03:04.719" v="70" actId="20577"/>
        <pc:sldMkLst>
          <pc:docMk/>
          <pc:sldMk cId="415024501" sldId="331"/>
        </pc:sldMkLst>
        <pc:spChg chg="mod">
          <ac:chgData name="Honarvar, Elham" userId="S::e.honarvar@tue.nl::f9900785-a39a-45d5-8ecf-b28aa136962e" providerId="AD" clId="Web-{C6D2386E-9002-43AC-9128-E9BEA650BF2D}" dt="2023-03-23T15:02:30.450" v="56" actId="20577"/>
          <ac:spMkLst>
            <pc:docMk/>
            <pc:sldMk cId="415024501" sldId="331"/>
            <ac:spMk id="2" creationId="{962F376B-318C-400A-405A-2AC95CA3FD46}"/>
          </ac:spMkLst>
        </pc:spChg>
        <pc:graphicFrameChg chg="modGraphic">
          <ac:chgData name="Honarvar, Elham" userId="S::e.honarvar@tue.nl::f9900785-a39a-45d5-8ecf-b28aa136962e" providerId="AD" clId="Web-{C6D2386E-9002-43AC-9128-E9BEA650BF2D}" dt="2023-03-23T15:03:04.719" v="70" actId="20577"/>
          <ac:graphicFrameMkLst>
            <pc:docMk/>
            <pc:sldMk cId="415024501" sldId="331"/>
            <ac:graphicFrameMk id="29" creationId="{325FE556-2FDA-0E68-2E56-18230812B79D}"/>
          </ac:graphicFrameMkLst>
        </pc:graphicFrameChg>
        <pc:picChg chg="add mod">
          <ac:chgData name="Honarvar, Elham" userId="S::e.honarvar@tue.nl::f9900785-a39a-45d5-8ecf-b28aa136962e" providerId="AD" clId="Web-{C6D2386E-9002-43AC-9128-E9BEA650BF2D}" dt="2023-03-23T14:55:44.969" v="31" actId="14100"/>
          <ac:picMkLst>
            <pc:docMk/>
            <pc:sldMk cId="415024501" sldId="331"/>
            <ac:picMk id="373" creationId="{9B2ED189-1932-E560-D77B-1B46B765EE91}"/>
          </ac:picMkLst>
        </pc:picChg>
      </pc:sldChg>
      <pc:sldChg chg="addSp delSp modSp new">
        <pc:chgData name="Honarvar, Elham" userId="S::e.honarvar@tue.nl::f9900785-a39a-45d5-8ecf-b28aa136962e" providerId="AD" clId="Web-{C6D2386E-9002-43AC-9128-E9BEA650BF2D}" dt="2023-03-23T15:17:13.029" v="196"/>
        <pc:sldMkLst>
          <pc:docMk/>
          <pc:sldMk cId="3077800970" sldId="333"/>
        </pc:sldMkLst>
        <pc:spChg chg="mod">
          <ac:chgData name="Honarvar, Elham" userId="S::e.honarvar@tue.nl::f9900785-a39a-45d5-8ecf-b28aa136962e" providerId="AD" clId="Web-{C6D2386E-9002-43AC-9128-E9BEA650BF2D}" dt="2023-03-23T15:10:02.248" v="168" actId="1076"/>
          <ac:spMkLst>
            <pc:docMk/>
            <pc:sldMk cId="3077800970" sldId="333"/>
            <ac:spMk id="2" creationId="{0B2E1F6D-29DE-7A95-AA73-E683FF4CE4E0}"/>
          </ac:spMkLst>
        </pc:spChg>
        <pc:spChg chg="mod">
          <ac:chgData name="Honarvar, Elham" userId="S::e.honarvar@tue.nl::f9900785-a39a-45d5-8ecf-b28aa136962e" providerId="AD" clId="Web-{C6D2386E-9002-43AC-9128-E9BEA650BF2D}" dt="2023-03-23T15:13:19.200" v="191" actId="20577"/>
          <ac:spMkLst>
            <pc:docMk/>
            <pc:sldMk cId="3077800970" sldId="333"/>
            <ac:spMk id="3" creationId="{B14A484A-D29D-E0FE-E209-78768F324513}"/>
          </ac:spMkLst>
        </pc:spChg>
        <pc:spChg chg="del">
          <ac:chgData name="Honarvar, Elham" userId="S::e.honarvar@tue.nl::f9900785-a39a-45d5-8ecf-b28aa136962e" providerId="AD" clId="Web-{C6D2386E-9002-43AC-9128-E9BEA650BF2D}" dt="2023-03-23T15:17:13.029" v="196"/>
          <ac:spMkLst>
            <pc:docMk/>
            <pc:sldMk cId="3077800970" sldId="333"/>
            <ac:spMk id="4" creationId="{E5C2478A-E954-ACD0-F268-B40A9BA8F8CB}"/>
          </ac:spMkLst>
        </pc:spChg>
        <pc:picChg chg="add del mod">
          <ac:chgData name="Honarvar, Elham" userId="S::e.honarvar@tue.nl::f9900785-a39a-45d5-8ecf-b28aa136962e" providerId="AD" clId="Web-{C6D2386E-9002-43AC-9128-E9BEA650BF2D}" dt="2023-03-23T15:11:02.159" v="172"/>
          <ac:picMkLst>
            <pc:docMk/>
            <pc:sldMk cId="3077800970" sldId="333"/>
            <ac:picMk id="6" creationId="{9D3242F8-688B-E731-7722-468C1726CEEF}"/>
          </ac:picMkLst>
        </pc:picChg>
        <pc:picChg chg="add mod">
          <ac:chgData name="Honarvar, Elham" userId="S::e.honarvar@tue.nl::f9900785-a39a-45d5-8ecf-b28aa136962e" providerId="AD" clId="Web-{C6D2386E-9002-43AC-9128-E9BEA650BF2D}" dt="2023-03-23T15:12:09.476" v="180" actId="1076"/>
          <ac:picMkLst>
            <pc:docMk/>
            <pc:sldMk cId="3077800970" sldId="333"/>
            <ac:picMk id="7" creationId="{149C6B90-23C5-4149-08B3-256C646953C2}"/>
          </ac:picMkLst>
        </pc:picChg>
      </pc:sldChg>
    </pc:docChg>
  </pc:docChgLst>
  <pc:docChgLst>
    <pc:chgData name="Honarvar, Elham" userId="S::e.honarvar@tue.nl::f9900785-a39a-45d5-8ecf-b28aa136962e" providerId="AD" clId="Web-{2A14167D-A5C7-40B1-BEFB-D73D4998A089}"/>
    <pc:docChg chg="modSld">
      <pc:chgData name="Honarvar, Elham" userId="S::e.honarvar@tue.nl::f9900785-a39a-45d5-8ecf-b28aa136962e" providerId="AD" clId="Web-{2A14167D-A5C7-40B1-BEFB-D73D4998A089}" dt="2023-03-23T14:38:04.851" v="5" actId="1076"/>
      <pc:docMkLst>
        <pc:docMk/>
      </pc:docMkLst>
      <pc:sldChg chg="addSp modSp">
        <pc:chgData name="Honarvar, Elham" userId="S::e.honarvar@tue.nl::f9900785-a39a-45d5-8ecf-b28aa136962e" providerId="AD" clId="Web-{2A14167D-A5C7-40B1-BEFB-D73D4998A089}" dt="2023-03-23T14:38:04.851" v="5" actId="1076"/>
        <pc:sldMkLst>
          <pc:docMk/>
          <pc:sldMk cId="2298793323" sldId="303"/>
        </pc:sldMkLst>
        <pc:spChg chg="mod">
          <ac:chgData name="Honarvar, Elham" userId="S::e.honarvar@tue.nl::f9900785-a39a-45d5-8ecf-b28aa136962e" providerId="AD" clId="Web-{2A14167D-A5C7-40B1-BEFB-D73D4998A089}" dt="2023-03-23T14:36:57.646" v="2" actId="1076"/>
          <ac:spMkLst>
            <pc:docMk/>
            <pc:sldMk cId="2298793323" sldId="303"/>
            <ac:spMk id="13" creationId="{5212B9AA-87AD-63EB-7857-F0C6EEFB4383}"/>
          </ac:spMkLst>
        </pc:spChg>
        <pc:picChg chg="add mod">
          <ac:chgData name="Honarvar, Elham" userId="S::e.honarvar@tue.nl::f9900785-a39a-45d5-8ecf-b28aa136962e" providerId="AD" clId="Web-{2A14167D-A5C7-40B1-BEFB-D73D4998A089}" dt="2023-03-23T14:38:04.851" v="5" actId="1076"/>
          <ac:picMkLst>
            <pc:docMk/>
            <pc:sldMk cId="2298793323" sldId="303"/>
            <ac:picMk id="16" creationId="{05352C90-A81D-2B78-DDB4-874F824ABBBC}"/>
          </ac:picMkLst>
        </pc:picChg>
      </pc:sldChg>
      <pc:sldChg chg="modSp">
        <pc:chgData name="Honarvar, Elham" userId="S::e.honarvar@tue.nl::f9900785-a39a-45d5-8ecf-b28aa136962e" providerId="AD" clId="Web-{2A14167D-A5C7-40B1-BEFB-D73D4998A089}" dt="2023-03-23T14:36:40.942" v="1" actId="1076"/>
        <pc:sldMkLst>
          <pc:docMk/>
          <pc:sldMk cId="3014166701" sldId="322"/>
        </pc:sldMkLst>
        <pc:spChg chg="mod">
          <ac:chgData name="Honarvar, Elham" userId="S::e.honarvar@tue.nl::f9900785-a39a-45d5-8ecf-b28aa136962e" providerId="AD" clId="Web-{2A14167D-A5C7-40B1-BEFB-D73D4998A089}" dt="2023-03-23T14:36:36.848" v="0" actId="20577"/>
          <ac:spMkLst>
            <pc:docMk/>
            <pc:sldMk cId="3014166701" sldId="322"/>
            <ac:spMk id="2" creationId="{D98D52D0-5600-58BF-517E-7D101EFE34DF}"/>
          </ac:spMkLst>
        </pc:spChg>
        <pc:spChg chg="mod">
          <ac:chgData name="Honarvar, Elham" userId="S::e.honarvar@tue.nl::f9900785-a39a-45d5-8ecf-b28aa136962e" providerId="AD" clId="Web-{2A14167D-A5C7-40B1-BEFB-D73D4998A089}" dt="2023-03-23T14:36:40.942" v="1" actId="1076"/>
          <ac:spMkLst>
            <pc:docMk/>
            <pc:sldMk cId="3014166701" sldId="322"/>
            <ac:spMk id="3" creationId="{99638C40-E8A5-296C-0EB8-284098266290}"/>
          </ac:spMkLst>
        </pc:spChg>
      </pc:sldChg>
    </pc:docChg>
  </pc:docChgLst>
  <pc:docChgLst>
    <pc:chgData name="Demirel, Ahmet" userId="S::a.demirel@tue.nl::d0914b33-fe5b-4f98-abe9-94f4b362923f" providerId="AD" clId="Web-{9F3BE1A6-C6EE-4D8A-B35D-9C0840005D59}"/>
    <pc:docChg chg="modSld">
      <pc:chgData name="Demirel, Ahmet" userId="S::a.demirel@tue.nl::d0914b33-fe5b-4f98-abe9-94f4b362923f" providerId="AD" clId="Web-{9F3BE1A6-C6EE-4D8A-B35D-9C0840005D59}" dt="2023-03-24T08:44:43.483" v="2" actId="1076"/>
      <pc:docMkLst>
        <pc:docMk/>
      </pc:docMkLst>
      <pc:sldChg chg="addSp modSp">
        <pc:chgData name="Demirel, Ahmet" userId="S::a.demirel@tue.nl::d0914b33-fe5b-4f98-abe9-94f4b362923f" providerId="AD" clId="Web-{9F3BE1A6-C6EE-4D8A-B35D-9C0840005D59}" dt="2023-03-24T08:44:43.483" v="2" actId="1076"/>
        <pc:sldMkLst>
          <pc:docMk/>
          <pc:sldMk cId="1001842085" sldId="302"/>
        </pc:sldMkLst>
        <pc:picChg chg="add mod">
          <ac:chgData name="Demirel, Ahmet" userId="S::a.demirel@tue.nl::d0914b33-fe5b-4f98-abe9-94f4b362923f" providerId="AD" clId="Web-{9F3BE1A6-C6EE-4D8A-B35D-9C0840005D59}" dt="2023-03-24T08:44:43.483" v="2" actId="1076"/>
          <ac:picMkLst>
            <pc:docMk/>
            <pc:sldMk cId="1001842085" sldId="302"/>
            <ac:picMk id="3" creationId="{DA3E43E4-41E2-5444-6D1A-AA28DDE22D1A}"/>
          </ac:picMkLst>
        </pc:picChg>
      </pc:sldChg>
    </pc:docChg>
  </pc:docChgLst>
  <pc:docChgLst>
    <pc:chgData name="Honarvar, Elham" userId="S::e.honarvar@tue.nl::f9900785-a39a-45d5-8ecf-b28aa136962e" providerId="AD" clId="Web-{F27CB778-DFD1-4B67-AAEB-0C9035F68D78}"/>
    <pc:docChg chg="addSld modSld">
      <pc:chgData name="Honarvar, Elham" userId="S::e.honarvar@tue.nl::f9900785-a39a-45d5-8ecf-b28aa136962e" providerId="AD" clId="Web-{F27CB778-DFD1-4B67-AAEB-0C9035F68D78}" dt="2023-03-23T12:23:44.058" v="40"/>
      <pc:docMkLst>
        <pc:docMk/>
      </pc:docMkLst>
      <pc:sldChg chg="addSp delSp modSp">
        <pc:chgData name="Honarvar, Elham" userId="S::e.honarvar@tue.nl::f9900785-a39a-45d5-8ecf-b28aa136962e" providerId="AD" clId="Web-{F27CB778-DFD1-4B67-AAEB-0C9035F68D78}" dt="2023-03-23T12:23:44.058" v="40"/>
        <pc:sldMkLst>
          <pc:docMk/>
          <pc:sldMk cId="1372697240" sldId="301"/>
        </pc:sldMkLst>
        <pc:spChg chg="add mod">
          <ac:chgData name="Honarvar, Elham" userId="S::e.honarvar@tue.nl::f9900785-a39a-45d5-8ecf-b28aa136962e" providerId="AD" clId="Web-{F27CB778-DFD1-4B67-AAEB-0C9035F68D78}" dt="2023-03-23T12:23:44.058" v="40"/>
          <ac:spMkLst>
            <pc:docMk/>
            <pc:sldMk cId="1372697240" sldId="301"/>
            <ac:spMk id="46" creationId="{CE5F4B29-8981-6B1E-AB05-D26C36CE2387}"/>
          </ac:spMkLst>
        </pc:spChg>
        <pc:graphicFrameChg chg="del">
          <ac:chgData name="Honarvar, Elham" userId="S::e.honarvar@tue.nl::f9900785-a39a-45d5-8ecf-b28aa136962e" providerId="AD" clId="Web-{F27CB778-DFD1-4B67-AAEB-0C9035F68D78}" dt="2023-03-23T12:23:44.058" v="40"/>
          <ac:graphicFrameMkLst>
            <pc:docMk/>
            <pc:sldMk cId="1372697240" sldId="301"/>
            <ac:graphicFrameMk id="7" creationId="{A5DB298E-A826-C2B3-3C24-D0230EEFC4B6}"/>
          </ac:graphicFrameMkLst>
        </pc:graphicFrameChg>
      </pc:sldChg>
      <pc:sldChg chg="modSp">
        <pc:chgData name="Honarvar, Elham" userId="S::e.honarvar@tue.nl::f9900785-a39a-45d5-8ecf-b28aa136962e" providerId="AD" clId="Web-{F27CB778-DFD1-4B67-AAEB-0C9035F68D78}" dt="2023-03-23T12:21:13.054" v="2" actId="20577"/>
        <pc:sldMkLst>
          <pc:docMk/>
          <pc:sldMk cId="2298793323" sldId="303"/>
        </pc:sldMkLst>
        <pc:spChg chg="mod">
          <ac:chgData name="Honarvar, Elham" userId="S::e.honarvar@tue.nl::f9900785-a39a-45d5-8ecf-b28aa136962e" providerId="AD" clId="Web-{F27CB778-DFD1-4B67-AAEB-0C9035F68D78}" dt="2023-03-23T12:21:13.054" v="2" actId="20577"/>
          <ac:spMkLst>
            <pc:docMk/>
            <pc:sldMk cId="2298793323" sldId="303"/>
            <ac:spMk id="3" creationId="{5F6B33E3-0D85-9C08-3A3C-17F2E4A11B65}"/>
          </ac:spMkLst>
        </pc:spChg>
      </pc:sldChg>
      <pc:sldChg chg="modSp new">
        <pc:chgData name="Honarvar, Elham" userId="S::e.honarvar@tue.nl::f9900785-a39a-45d5-8ecf-b28aa136962e" providerId="AD" clId="Web-{F27CB778-DFD1-4B67-AAEB-0C9035F68D78}" dt="2023-03-23T12:22:12.821" v="39" actId="20577"/>
        <pc:sldMkLst>
          <pc:docMk/>
          <pc:sldMk cId="849351124" sldId="309"/>
        </pc:sldMkLst>
        <pc:spChg chg="mod">
          <ac:chgData name="Honarvar, Elham" userId="S::e.honarvar@tue.nl::f9900785-a39a-45d5-8ecf-b28aa136962e" providerId="AD" clId="Web-{F27CB778-DFD1-4B67-AAEB-0C9035F68D78}" dt="2023-03-23T12:22:12.821" v="39" actId="20577"/>
          <ac:spMkLst>
            <pc:docMk/>
            <pc:sldMk cId="849351124" sldId="309"/>
            <ac:spMk id="2" creationId="{8B03BEDF-EBFD-F9CA-93DA-319D9AB6C5FF}"/>
          </ac:spMkLst>
        </pc:spChg>
      </pc:sldChg>
    </pc:docChg>
  </pc:docChgLst>
  <pc:docChgLst>
    <pc:chgData name="Honarvar, Elham" userId="S::e.honarvar@tue.nl::f9900785-a39a-45d5-8ecf-b28aa136962e" providerId="AD" clId="Web-{2DEEDBBC-BDDB-4F04-83E7-23C894FBB265}"/>
    <pc:docChg chg="addSld modSld">
      <pc:chgData name="Honarvar, Elham" userId="S::e.honarvar@tue.nl::f9900785-a39a-45d5-8ecf-b28aa136962e" providerId="AD" clId="Web-{2DEEDBBC-BDDB-4F04-83E7-23C894FBB265}" dt="2023-03-23T12:18:03.175" v="102" actId="14100"/>
      <pc:docMkLst>
        <pc:docMk/>
      </pc:docMkLst>
      <pc:sldChg chg="modSp">
        <pc:chgData name="Honarvar, Elham" userId="S::e.honarvar@tue.nl::f9900785-a39a-45d5-8ecf-b28aa136962e" providerId="AD" clId="Web-{2DEEDBBC-BDDB-4F04-83E7-23C894FBB265}" dt="2023-03-23T12:17:06.063" v="86" actId="20577"/>
        <pc:sldMkLst>
          <pc:docMk/>
          <pc:sldMk cId="1372697240" sldId="301"/>
        </pc:sldMkLst>
        <pc:graphicFrameChg chg="modGraphic">
          <ac:chgData name="Honarvar, Elham" userId="S::e.honarvar@tue.nl::f9900785-a39a-45d5-8ecf-b28aa136962e" providerId="AD" clId="Web-{2DEEDBBC-BDDB-4F04-83E7-23C894FBB265}" dt="2023-03-23T12:17:06.063" v="86" actId="20577"/>
          <ac:graphicFrameMkLst>
            <pc:docMk/>
            <pc:sldMk cId="1372697240" sldId="301"/>
            <ac:graphicFrameMk id="7" creationId="{A5DB298E-A826-C2B3-3C24-D0230EEFC4B6}"/>
          </ac:graphicFrameMkLst>
        </pc:graphicFrameChg>
      </pc:sldChg>
      <pc:sldChg chg="modSp new">
        <pc:chgData name="Honarvar, Elham" userId="S::e.honarvar@tue.nl::f9900785-a39a-45d5-8ecf-b28aa136962e" providerId="AD" clId="Web-{2DEEDBBC-BDDB-4F04-83E7-23C894FBB265}" dt="2023-03-23T12:18:03.175" v="102" actId="14100"/>
        <pc:sldMkLst>
          <pc:docMk/>
          <pc:sldMk cId="499980257" sldId="308"/>
        </pc:sldMkLst>
        <pc:spChg chg="mod">
          <ac:chgData name="Honarvar, Elham" userId="S::e.honarvar@tue.nl::f9900785-a39a-45d5-8ecf-b28aa136962e" providerId="AD" clId="Web-{2DEEDBBC-BDDB-4F04-83E7-23C894FBB265}" dt="2023-03-23T12:18:03.175" v="102" actId="14100"/>
          <ac:spMkLst>
            <pc:docMk/>
            <pc:sldMk cId="499980257" sldId="308"/>
            <ac:spMk id="2" creationId="{9C42BFB6-5FC3-755B-83BE-BF290E46460C}"/>
          </ac:spMkLst>
        </pc:spChg>
      </pc:sldChg>
    </pc:docChg>
  </pc:docChgLst>
  <pc:docChgLst>
    <pc:chgData name="Honarvar, Elham" userId="S::e.honarvar@tue.nl::f9900785-a39a-45d5-8ecf-b28aa136962e" providerId="AD" clId="Web-{6D68802B-1646-4E60-BA41-6D24AB786ED3}"/>
    <pc:docChg chg="modSld">
      <pc:chgData name="Honarvar, Elham" userId="S::e.honarvar@tue.nl::f9900785-a39a-45d5-8ecf-b28aa136962e" providerId="AD" clId="Web-{6D68802B-1646-4E60-BA41-6D24AB786ED3}" dt="2023-03-23T15:47:50.128" v="1"/>
      <pc:docMkLst>
        <pc:docMk/>
      </pc:docMkLst>
      <pc:sldChg chg="delSp">
        <pc:chgData name="Honarvar, Elham" userId="S::e.honarvar@tue.nl::f9900785-a39a-45d5-8ecf-b28aa136962e" providerId="AD" clId="Web-{6D68802B-1646-4E60-BA41-6D24AB786ED3}" dt="2023-03-23T15:47:43.752" v="0"/>
        <pc:sldMkLst>
          <pc:docMk/>
          <pc:sldMk cId="415024501" sldId="331"/>
        </pc:sldMkLst>
        <pc:spChg chg="del">
          <ac:chgData name="Honarvar, Elham" userId="S::e.honarvar@tue.nl::f9900785-a39a-45d5-8ecf-b28aa136962e" providerId="AD" clId="Web-{6D68802B-1646-4E60-BA41-6D24AB786ED3}" dt="2023-03-23T15:47:43.752" v="0"/>
          <ac:spMkLst>
            <pc:docMk/>
            <pc:sldMk cId="415024501" sldId="331"/>
            <ac:spMk id="4" creationId="{14C5C558-6EBD-479F-A95B-535562F79C8E}"/>
          </ac:spMkLst>
        </pc:spChg>
      </pc:sldChg>
      <pc:sldChg chg="delSp">
        <pc:chgData name="Honarvar, Elham" userId="S::e.honarvar@tue.nl::f9900785-a39a-45d5-8ecf-b28aa136962e" providerId="AD" clId="Web-{6D68802B-1646-4E60-BA41-6D24AB786ED3}" dt="2023-03-23T15:47:50.128" v="1"/>
        <pc:sldMkLst>
          <pc:docMk/>
          <pc:sldMk cId="735384398" sldId="335"/>
        </pc:sldMkLst>
        <pc:spChg chg="del">
          <ac:chgData name="Honarvar, Elham" userId="S::e.honarvar@tue.nl::f9900785-a39a-45d5-8ecf-b28aa136962e" providerId="AD" clId="Web-{6D68802B-1646-4E60-BA41-6D24AB786ED3}" dt="2023-03-23T15:47:50.128" v="1"/>
          <ac:spMkLst>
            <pc:docMk/>
            <pc:sldMk cId="735384398" sldId="335"/>
            <ac:spMk id="4" creationId="{9884EF59-6D63-0353-C13E-DA038B89704F}"/>
          </ac:spMkLst>
        </pc:spChg>
      </pc:sldChg>
    </pc:docChg>
  </pc:docChgLst>
  <pc:docChgLst>
    <pc:chgData name="Demirel, Ahmet" userId="d0914b33-fe5b-4f98-abe9-94f4b362923f" providerId="ADAL" clId="{3E366389-2B3C-4B1C-9434-6FBC3635A65D}"/>
    <pc:docChg chg="undo custSel addSld delSld modSld sldOrd">
      <pc:chgData name="Demirel, Ahmet" userId="d0914b33-fe5b-4f98-abe9-94f4b362923f" providerId="ADAL" clId="{3E366389-2B3C-4B1C-9434-6FBC3635A65D}" dt="2023-03-24T08:46:25.929" v="2309" actId="478"/>
      <pc:docMkLst>
        <pc:docMk/>
      </pc:docMkLst>
      <pc:sldChg chg="addSp delSp modSp mod">
        <pc:chgData name="Demirel, Ahmet" userId="d0914b33-fe5b-4f98-abe9-94f4b362923f" providerId="ADAL" clId="{3E366389-2B3C-4B1C-9434-6FBC3635A65D}" dt="2023-03-23T16:08:00.091" v="1765" actId="21"/>
        <pc:sldMkLst>
          <pc:docMk/>
          <pc:sldMk cId="1258948748" sldId="298"/>
        </pc:sldMkLst>
        <pc:spChg chg="add mod">
          <ac:chgData name="Demirel, Ahmet" userId="d0914b33-fe5b-4f98-abe9-94f4b362923f" providerId="ADAL" clId="{3E366389-2B3C-4B1C-9434-6FBC3635A65D}" dt="2023-03-23T16:08:00.091" v="1765" actId="21"/>
          <ac:spMkLst>
            <pc:docMk/>
            <pc:sldMk cId="1258948748" sldId="298"/>
            <ac:spMk id="4" creationId="{9D096E71-0509-D699-EE90-180694E68200}"/>
          </ac:spMkLst>
        </pc:spChg>
        <pc:graphicFrameChg chg="del">
          <ac:chgData name="Demirel, Ahmet" userId="d0914b33-fe5b-4f98-abe9-94f4b362923f" providerId="ADAL" clId="{3E366389-2B3C-4B1C-9434-6FBC3635A65D}" dt="2023-03-23T16:08:00.091" v="1765" actId="21"/>
          <ac:graphicFrameMkLst>
            <pc:docMk/>
            <pc:sldMk cId="1258948748" sldId="298"/>
            <ac:graphicFrameMk id="7" creationId="{0D9FE396-03C5-B99F-3587-7903A0B9801B}"/>
          </ac:graphicFrameMkLst>
        </pc:graphicFrameChg>
      </pc:sldChg>
      <pc:sldChg chg="addSp delSp modSp mod">
        <pc:chgData name="Demirel, Ahmet" userId="d0914b33-fe5b-4f98-abe9-94f4b362923f" providerId="ADAL" clId="{3E366389-2B3C-4B1C-9434-6FBC3635A65D}" dt="2023-03-24T08:46:25.929" v="2309" actId="478"/>
        <pc:sldMkLst>
          <pc:docMk/>
          <pc:sldMk cId="1001842085" sldId="302"/>
        </pc:sldMkLst>
        <pc:spChg chg="mod">
          <ac:chgData name="Demirel, Ahmet" userId="d0914b33-fe5b-4f98-abe9-94f4b362923f" providerId="ADAL" clId="{3E366389-2B3C-4B1C-9434-6FBC3635A65D}" dt="2023-03-23T15:57:21.247" v="1711" actId="122"/>
          <ac:spMkLst>
            <pc:docMk/>
            <pc:sldMk cId="1001842085" sldId="302"/>
            <ac:spMk id="6" creationId="{2A45AFA1-8E54-3518-62EF-BB5CCCD16417}"/>
          </ac:spMkLst>
        </pc:spChg>
        <pc:spChg chg="mod">
          <ac:chgData name="Demirel, Ahmet" userId="d0914b33-fe5b-4f98-abe9-94f4b362923f" providerId="ADAL" clId="{3E366389-2B3C-4B1C-9434-6FBC3635A65D}" dt="2023-03-23T15:57:43.943" v="1713" actId="408"/>
          <ac:spMkLst>
            <pc:docMk/>
            <pc:sldMk cId="1001842085" sldId="302"/>
            <ac:spMk id="7" creationId="{AE91765F-CC19-52DA-2FA9-2D712FF8A472}"/>
          </ac:spMkLst>
        </pc:spChg>
        <pc:spChg chg="mod">
          <ac:chgData name="Demirel, Ahmet" userId="d0914b33-fe5b-4f98-abe9-94f4b362923f" providerId="ADAL" clId="{3E366389-2B3C-4B1C-9434-6FBC3635A65D}" dt="2023-03-23T15:57:43.943" v="1713" actId="408"/>
          <ac:spMkLst>
            <pc:docMk/>
            <pc:sldMk cId="1001842085" sldId="302"/>
            <ac:spMk id="8" creationId="{05613523-317C-0300-F298-771CBE1AD337}"/>
          </ac:spMkLst>
        </pc:spChg>
        <pc:spChg chg="mod">
          <ac:chgData name="Demirel, Ahmet" userId="d0914b33-fe5b-4f98-abe9-94f4b362923f" providerId="ADAL" clId="{3E366389-2B3C-4B1C-9434-6FBC3635A65D}" dt="2023-03-23T15:57:21.247" v="1711" actId="122"/>
          <ac:spMkLst>
            <pc:docMk/>
            <pc:sldMk cId="1001842085" sldId="302"/>
            <ac:spMk id="9" creationId="{2EE03E51-AC8E-142F-100C-093A0133C330}"/>
          </ac:spMkLst>
        </pc:spChg>
        <pc:picChg chg="del mod">
          <ac:chgData name="Demirel, Ahmet" userId="d0914b33-fe5b-4f98-abe9-94f4b362923f" providerId="ADAL" clId="{3E366389-2B3C-4B1C-9434-6FBC3635A65D}" dt="2023-03-23T15:56:30.773" v="1689" actId="478"/>
          <ac:picMkLst>
            <pc:docMk/>
            <pc:sldMk cId="1001842085" sldId="302"/>
            <ac:picMk id="3" creationId="{3BF7F047-08CE-84BC-BCDD-B42B27A3232B}"/>
          </ac:picMkLst>
        </pc:picChg>
        <pc:picChg chg="del mod">
          <ac:chgData name="Demirel, Ahmet" userId="d0914b33-fe5b-4f98-abe9-94f4b362923f" providerId="ADAL" clId="{3E366389-2B3C-4B1C-9434-6FBC3635A65D}" dt="2023-03-24T08:46:25.929" v="2309" actId="478"/>
          <ac:picMkLst>
            <pc:docMk/>
            <pc:sldMk cId="1001842085" sldId="302"/>
            <ac:picMk id="3" creationId="{DA3E43E4-41E2-5444-6D1A-AA28DDE22D1A}"/>
          </ac:picMkLst>
        </pc:picChg>
        <pc:picChg chg="mod">
          <ac:chgData name="Demirel, Ahmet" userId="d0914b33-fe5b-4f98-abe9-94f4b362923f" providerId="ADAL" clId="{3E366389-2B3C-4B1C-9434-6FBC3635A65D}" dt="2023-03-23T15:57:01.558" v="1707" actId="1076"/>
          <ac:picMkLst>
            <pc:docMk/>
            <pc:sldMk cId="1001842085" sldId="302"/>
            <ac:picMk id="11" creationId="{B04CAAFF-67AA-3570-5CD6-914795ACC328}"/>
          </ac:picMkLst>
        </pc:picChg>
        <pc:picChg chg="add mod">
          <ac:chgData name="Demirel, Ahmet" userId="d0914b33-fe5b-4f98-abe9-94f4b362923f" providerId="ADAL" clId="{3E366389-2B3C-4B1C-9434-6FBC3635A65D}" dt="2023-03-23T15:57:36.496" v="1712" actId="408"/>
          <ac:picMkLst>
            <pc:docMk/>
            <pc:sldMk cId="1001842085" sldId="302"/>
            <ac:picMk id="12" creationId="{D2DB9FD9-8B4F-96A1-C9ED-E98B4DD1C436}"/>
          </ac:picMkLst>
        </pc:picChg>
        <pc:picChg chg="mod">
          <ac:chgData name="Demirel, Ahmet" userId="d0914b33-fe5b-4f98-abe9-94f4b362923f" providerId="ADAL" clId="{3E366389-2B3C-4B1C-9434-6FBC3635A65D}" dt="2023-03-23T15:57:36.496" v="1712" actId="408"/>
          <ac:picMkLst>
            <pc:docMk/>
            <pc:sldMk cId="1001842085" sldId="302"/>
            <ac:picMk id="15" creationId="{37A3EF15-8A2E-58C4-84BB-9EDFD59B52C2}"/>
          </ac:picMkLst>
        </pc:picChg>
      </pc:sldChg>
      <pc:sldChg chg="modSp mod ord">
        <pc:chgData name="Demirel, Ahmet" userId="d0914b33-fe5b-4f98-abe9-94f4b362923f" providerId="ADAL" clId="{3E366389-2B3C-4B1C-9434-6FBC3635A65D}" dt="2023-03-23T16:22:59.927" v="2242" actId="20577"/>
        <pc:sldMkLst>
          <pc:docMk/>
          <pc:sldMk cId="2298793323" sldId="303"/>
        </pc:sldMkLst>
        <pc:spChg chg="mod">
          <ac:chgData name="Demirel, Ahmet" userId="d0914b33-fe5b-4f98-abe9-94f4b362923f" providerId="ADAL" clId="{3E366389-2B3C-4B1C-9434-6FBC3635A65D}" dt="2023-03-23T16:22:59.927" v="2242" actId="20577"/>
          <ac:spMkLst>
            <pc:docMk/>
            <pc:sldMk cId="2298793323" sldId="303"/>
            <ac:spMk id="3" creationId="{5F6B33E3-0D85-9C08-3A3C-17F2E4A11B65}"/>
          </ac:spMkLst>
        </pc:spChg>
      </pc:sldChg>
      <pc:sldChg chg="del">
        <pc:chgData name="Demirel, Ahmet" userId="d0914b33-fe5b-4f98-abe9-94f4b362923f" providerId="ADAL" clId="{3E366389-2B3C-4B1C-9434-6FBC3635A65D}" dt="2023-03-23T16:30:02.250" v="2280" actId="47"/>
        <pc:sldMkLst>
          <pc:docMk/>
          <pc:sldMk cId="2490091974" sldId="307"/>
        </pc:sldMkLst>
      </pc:sldChg>
      <pc:sldChg chg="modSp add del mod">
        <pc:chgData name="Demirel, Ahmet" userId="d0914b33-fe5b-4f98-abe9-94f4b362923f" providerId="ADAL" clId="{3E366389-2B3C-4B1C-9434-6FBC3635A65D}" dt="2023-03-23T16:27:39.464" v="2279" actId="20577"/>
        <pc:sldMkLst>
          <pc:docMk/>
          <pc:sldMk cId="262894214" sldId="308"/>
        </pc:sldMkLst>
        <pc:spChg chg="mod">
          <ac:chgData name="Demirel, Ahmet" userId="d0914b33-fe5b-4f98-abe9-94f4b362923f" providerId="ADAL" clId="{3E366389-2B3C-4B1C-9434-6FBC3635A65D}" dt="2023-03-23T16:27:39.464" v="2279" actId="20577"/>
          <ac:spMkLst>
            <pc:docMk/>
            <pc:sldMk cId="262894214" sldId="308"/>
            <ac:spMk id="9" creationId="{5AD1DF6D-59BA-D2A9-427C-4C894832E78E}"/>
          </ac:spMkLst>
        </pc:spChg>
      </pc:sldChg>
      <pc:sldChg chg="modSp mod">
        <pc:chgData name="Demirel, Ahmet" userId="d0914b33-fe5b-4f98-abe9-94f4b362923f" providerId="ADAL" clId="{3E366389-2B3C-4B1C-9434-6FBC3635A65D}" dt="2023-03-23T15:59:59.049" v="1745" actId="20577"/>
        <pc:sldMkLst>
          <pc:docMk/>
          <pc:sldMk cId="2854720106" sldId="313"/>
        </pc:sldMkLst>
        <pc:spChg chg="mod">
          <ac:chgData name="Demirel, Ahmet" userId="d0914b33-fe5b-4f98-abe9-94f4b362923f" providerId="ADAL" clId="{3E366389-2B3C-4B1C-9434-6FBC3635A65D}" dt="2023-03-23T15:59:59.049" v="1745" actId="20577"/>
          <ac:spMkLst>
            <pc:docMk/>
            <pc:sldMk cId="2854720106" sldId="313"/>
            <ac:spMk id="2" creationId="{87A99CD8-EB8F-20A9-0A0D-35D8D94D365D}"/>
          </ac:spMkLst>
        </pc:spChg>
      </pc:sldChg>
      <pc:sldChg chg="addSp delSp modSp new mod modClrScheme chgLayout">
        <pc:chgData name="Demirel, Ahmet" userId="d0914b33-fe5b-4f98-abe9-94f4b362923f" providerId="ADAL" clId="{3E366389-2B3C-4B1C-9434-6FBC3635A65D}" dt="2023-03-23T14:55:32.633" v="1108"/>
        <pc:sldMkLst>
          <pc:docMk/>
          <pc:sldMk cId="3635358027" sldId="318"/>
        </pc:sldMkLst>
        <pc:spChg chg="add del">
          <ac:chgData name="Demirel, Ahmet" userId="d0914b33-fe5b-4f98-abe9-94f4b362923f" providerId="ADAL" clId="{3E366389-2B3C-4B1C-9434-6FBC3635A65D}" dt="2023-03-23T13:17:58.895" v="8" actId="26606"/>
          <ac:spMkLst>
            <pc:docMk/>
            <pc:sldMk cId="3635358027" sldId="318"/>
            <ac:spMk id="2" creationId="{C4656BF9-3902-1F52-30BE-A86A74E8706E}"/>
          </ac:spMkLst>
        </pc:spChg>
        <pc:spChg chg="mod">
          <ac:chgData name="Demirel, Ahmet" userId="d0914b33-fe5b-4f98-abe9-94f4b362923f" providerId="ADAL" clId="{3E366389-2B3C-4B1C-9434-6FBC3635A65D}" dt="2023-03-23T13:17:58.895" v="8" actId="26606"/>
          <ac:spMkLst>
            <pc:docMk/>
            <pc:sldMk cId="3635358027" sldId="318"/>
            <ac:spMk id="3" creationId="{3A097254-7E50-EBD9-7E52-54F9FB687275}"/>
          </ac:spMkLst>
        </pc:spChg>
        <pc:spChg chg="mod">
          <ac:chgData name="Demirel, Ahmet" userId="d0914b33-fe5b-4f98-abe9-94f4b362923f" providerId="ADAL" clId="{3E366389-2B3C-4B1C-9434-6FBC3635A65D}" dt="2023-03-23T13:17:58.895" v="8" actId="26606"/>
          <ac:spMkLst>
            <pc:docMk/>
            <pc:sldMk cId="3635358027" sldId="318"/>
            <ac:spMk id="4" creationId="{5E8A154D-14B4-B5D2-80BC-7F5342E5E8CE}"/>
          </ac:spMkLst>
        </pc:spChg>
        <pc:spChg chg="add del">
          <ac:chgData name="Demirel, Ahmet" userId="d0914b33-fe5b-4f98-abe9-94f4b362923f" providerId="ADAL" clId="{3E366389-2B3C-4B1C-9434-6FBC3635A65D}" dt="2023-03-23T13:17:58.895" v="8" actId="26606"/>
          <ac:spMkLst>
            <pc:docMk/>
            <pc:sldMk cId="3635358027" sldId="318"/>
            <ac:spMk id="5" creationId="{E95A7908-A172-A410-904F-7E3FEABE4D32}"/>
          </ac:spMkLst>
        </pc:spChg>
        <pc:spChg chg="add mod">
          <ac:chgData name="Demirel, Ahmet" userId="d0914b33-fe5b-4f98-abe9-94f4b362923f" providerId="ADAL" clId="{3E366389-2B3C-4B1C-9434-6FBC3635A65D}" dt="2023-03-23T13:32:33.225" v="89" actId="21"/>
          <ac:spMkLst>
            <pc:docMk/>
            <pc:sldMk cId="3635358027" sldId="318"/>
            <ac:spMk id="10" creationId="{DB14F02F-96E1-C79E-2F1E-D0B9FA9617B5}"/>
          </ac:spMkLst>
        </pc:spChg>
        <pc:spChg chg="add del mod">
          <ac:chgData name="Demirel, Ahmet" userId="d0914b33-fe5b-4f98-abe9-94f4b362923f" providerId="ADAL" clId="{3E366389-2B3C-4B1C-9434-6FBC3635A65D}" dt="2023-03-23T13:17:57.804" v="5" actId="26606"/>
          <ac:spMkLst>
            <pc:docMk/>
            <pc:sldMk cId="3635358027" sldId="318"/>
            <ac:spMk id="12" creationId="{96AB424B-CFA9-9EEA-1569-AB91C1B8DAA7}"/>
          </ac:spMkLst>
        </pc:spChg>
        <pc:spChg chg="add mod">
          <ac:chgData name="Demirel, Ahmet" userId="d0914b33-fe5b-4f98-abe9-94f4b362923f" providerId="ADAL" clId="{3E366389-2B3C-4B1C-9434-6FBC3635A65D}" dt="2023-03-23T13:37:02.003" v="397" actId="207"/>
          <ac:spMkLst>
            <pc:docMk/>
            <pc:sldMk cId="3635358027" sldId="318"/>
            <ac:spMk id="13" creationId="{626F6157-8F14-863C-45FF-E5FDAEFDB831}"/>
          </ac:spMkLst>
        </pc:spChg>
        <pc:spChg chg="add del mod">
          <ac:chgData name="Demirel, Ahmet" userId="d0914b33-fe5b-4f98-abe9-94f4b362923f" providerId="ADAL" clId="{3E366389-2B3C-4B1C-9434-6FBC3635A65D}" dt="2023-03-23T13:17:58.889" v="7" actId="26606"/>
          <ac:spMkLst>
            <pc:docMk/>
            <pc:sldMk cId="3635358027" sldId="318"/>
            <ac:spMk id="14" creationId="{51A95827-C440-908A-5B8C-777A10375465}"/>
          </ac:spMkLst>
        </pc:spChg>
        <pc:spChg chg="add del mod">
          <ac:chgData name="Demirel, Ahmet" userId="d0914b33-fe5b-4f98-abe9-94f4b362923f" providerId="ADAL" clId="{3E366389-2B3C-4B1C-9434-6FBC3635A65D}" dt="2023-03-23T13:32:30.904" v="88" actId="478"/>
          <ac:spMkLst>
            <pc:docMk/>
            <pc:sldMk cId="3635358027" sldId="318"/>
            <ac:spMk id="16" creationId="{F32183C2-8DCC-737F-9CB7-B2F1C1BA5705}"/>
          </ac:spMkLst>
        </pc:spChg>
        <pc:spChg chg="add del mod">
          <ac:chgData name="Demirel, Ahmet" userId="d0914b33-fe5b-4f98-abe9-94f4b362923f" providerId="ADAL" clId="{3E366389-2B3C-4B1C-9434-6FBC3635A65D}" dt="2023-03-23T13:30:51.786" v="30"/>
          <ac:spMkLst>
            <pc:docMk/>
            <pc:sldMk cId="3635358027" sldId="318"/>
            <ac:spMk id="17" creationId="{741A5BE6-9638-D47B-F123-D89F94431C44}"/>
          </ac:spMkLst>
        </pc:spChg>
        <pc:spChg chg="add mod">
          <ac:chgData name="Demirel, Ahmet" userId="d0914b33-fe5b-4f98-abe9-94f4b362923f" providerId="ADAL" clId="{3E366389-2B3C-4B1C-9434-6FBC3635A65D}" dt="2023-03-23T13:50:31.351" v="625" actId="255"/>
          <ac:spMkLst>
            <pc:docMk/>
            <pc:sldMk cId="3635358027" sldId="318"/>
            <ac:spMk id="18" creationId="{5CB9EBC0-F550-9930-3E7F-D28BBB2A7223}"/>
          </ac:spMkLst>
        </pc:spChg>
        <pc:picChg chg="add mod ord">
          <ac:chgData name="Demirel, Ahmet" userId="d0914b33-fe5b-4f98-abe9-94f4b362923f" providerId="ADAL" clId="{3E366389-2B3C-4B1C-9434-6FBC3635A65D}" dt="2023-03-23T14:55:32.633" v="1108"/>
          <ac:picMkLst>
            <pc:docMk/>
            <pc:sldMk cId="3635358027" sldId="318"/>
            <ac:picMk id="7" creationId="{45368202-3EEE-F497-1278-E59CEB07DD93}"/>
          </ac:picMkLst>
        </pc:picChg>
        <pc:picChg chg="add del mod">
          <ac:chgData name="Demirel, Ahmet" userId="d0914b33-fe5b-4f98-abe9-94f4b362923f" providerId="ADAL" clId="{3E366389-2B3C-4B1C-9434-6FBC3635A65D}" dt="2023-03-23T13:32:24.663" v="85" actId="21"/>
          <ac:picMkLst>
            <pc:docMk/>
            <pc:sldMk cId="3635358027" sldId="318"/>
            <ac:picMk id="9" creationId="{75D76974-6A4F-4B96-7AFA-97AE148C2996}"/>
          </ac:picMkLst>
        </pc:picChg>
      </pc:sldChg>
      <pc:sldChg chg="addSp delSp modSp new del mod">
        <pc:chgData name="Demirel, Ahmet" userId="d0914b33-fe5b-4f98-abe9-94f4b362923f" providerId="ADAL" clId="{3E366389-2B3C-4B1C-9434-6FBC3635A65D}" dt="2023-03-23T13:40:49.189" v="401" actId="47"/>
        <pc:sldMkLst>
          <pc:docMk/>
          <pc:sldMk cId="681538673" sldId="320"/>
        </pc:sldMkLst>
        <pc:spChg chg="del">
          <ac:chgData name="Demirel, Ahmet" userId="d0914b33-fe5b-4f98-abe9-94f4b362923f" providerId="ADAL" clId="{3E366389-2B3C-4B1C-9434-6FBC3635A65D}" dt="2023-03-23T13:32:26.636" v="86"/>
          <ac:spMkLst>
            <pc:docMk/>
            <pc:sldMk cId="681538673" sldId="320"/>
            <ac:spMk id="3" creationId="{73C679EA-A437-125B-43C5-9E0480D27680}"/>
          </ac:spMkLst>
        </pc:spChg>
        <pc:spChg chg="add mod">
          <ac:chgData name="Demirel, Ahmet" userId="d0914b33-fe5b-4f98-abe9-94f4b362923f" providerId="ADAL" clId="{3E366389-2B3C-4B1C-9434-6FBC3635A65D}" dt="2023-03-23T13:40:41.435" v="399" actId="478"/>
          <ac:spMkLst>
            <pc:docMk/>
            <pc:sldMk cId="681538673" sldId="320"/>
            <ac:spMk id="9" creationId="{4816596B-60FD-6C9B-2DAF-FE8395603C64}"/>
          </ac:spMkLst>
        </pc:spChg>
        <pc:picChg chg="add del mod">
          <ac:chgData name="Demirel, Ahmet" userId="d0914b33-fe5b-4f98-abe9-94f4b362923f" providerId="ADAL" clId="{3E366389-2B3C-4B1C-9434-6FBC3635A65D}" dt="2023-03-23T13:40:41.435" v="399" actId="478"/>
          <ac:picMkLst>
            <pc:docMk/>
            <pc:sldMk cId="681538673" sldId="320"/>
            <ac:picMk id="7" creationId="{8F7CAC2B-E7D7-5291-8F49-23C7A80F0137}"/>
          </ac:picMkLst>
        </pc:picChg>
      </pc:sldChg>
      <pc:sldChg chg="addSp delSp modSp mod ord">
        <pc:chgData name="Demirel, Ahmet" userId="d0914b33-fe5b-4f98-abe9-94f4b362923f" providerId="ADAL" clId="{3E366389-2B3C-4B1C-9434-6FBC3635A65D}" dt="2023-03-23T16:30:12.803" v="2286"/>
        <pc:sldMkLst>
          <pc:docMk/>
          <pc:sldMk cId="3014166701" sldId="322"/>
        </pc:sldMkLst>
        <pc:spChg chg="add del mod">
          <ac:chgData name="Demirel, Ahmet" userId="d0914b33-fe5b-4f98-abe9-94f4b362923f" providerId="ADAL" clId="{3E366389-2B3C-4B1C-9434-6FBC3635A65D}" dt="2023-03-23T16:13:46.789" v="1836" actId="113"/>
          <ac:spMkLst>
            <pc:docMk/>
            <pc:sldMk cId="3014166701" sldId="322"/>
            <ac:spMk id="10" creationId="{36E93E12-F064-3D55-133D-62ABB471EE58}"/>
          </ac:spMkLst>
        </pc:spChg>
        <pc:spChg chg="del">
          <ac:chgData name="Demirel, Ahmet" userId="d0914b33-fe5b-4f98-abe9-94f4b362923f" providerId="ADAL" clId="{3E366389-2B3C-4B1C-9434-6FBC3635A65D}" dt="2023-03-23T13:53:45.027" v="635" actId="478"/>
          <ac:spMkLst>
            <pc:docMk/>
            <pc:sldMk cId="3014166701" sldId="322"/>
            <ac:spMk id="10" creationId="{593E3315-304C-90AD-961A-113C7151F5B2}"/>
          </ac:spMkLst>
        </pc:spChg>
        <pc:spChg chg="del">
          <ac:chgData name="Demirel, Ahmet" userId="d0914b33-fe5b-4f98-abe9-94f4b362923f" providerId="ADAL" clId="{3E366389-2B3C-4B1C-9434-6FBC3635A65D}" dt="2023-03-23T14:03:06.351" v="705" actId="478"/>
          <ac:spMkLst>
            <pc:docMk/>
            <pc:sldMk cId="3014166701" sldId="322"/>
            <ac:spMk id="13" creationId="{05D5F83E-FA23-A427-47A4-60A09750CC41}"/>
          </ac:spMkLst>
        </pc:spChg>
        <pc:picChg chg="del">
          <ac:chgData name="Demirel, Ahmet" userId="d0914b33-fe5b-4f98-abe9-94f4b362923f" providerId="ADAL" clId="{3E366389-2B3C-4B1C-9434-6FBC3635A65D}" dt="2023-03-23T14:03:05.599" v="704" actId="478"/>
          <ac:picMkLst>
            <pc:docMk/>
            <pc:sldMk cId="3014166701" sldId="322"/>
            <ac:picMk id="7" creationId="{EDEDA22B-EBD8-35F3-3540-1C8AEFEB32B3}"/>
          </ac:picMkLst>
        </pc:picChg>
        <pc:picChg chg="mod">
          <ac:chgData name="Demirel, Ahmet" userId="d0914b33-fe5b-4f98-abe9-94f4b362923f" providerId="ADAL" clId="{3E366389-2B3C-4B1C-9434-6FBC3635A65D}" dt="2023-03-23T14:03:19.511" v="712" actId="1076"/>
          <ac:picMkLst>
            <pc:docMk/>
            <pc:sldMk cId="3014166701" sldId="322"/>
            <ac:picMk id="8" creationId="{217BBBA6-0640-0A74-CCFB-B3C11AE7E531}"/>
          </ac:picMkLst>
        </pc:picChg>
        <pc:picChg chg="add del mod">
          <ac:chgData name="Demirel, Ahmet" userId="d0914b33-fe5b-4f98-abe9-94f4b362923f" providerId="ADAL" clId="{3E366389-2B3C-4B1C-9434-6FBC3635A65D}" dt="2023-03-23T14:02:18.241" v="700" actId="478"/>
          <ac:picMkLst>
            <pc:docMk/>
            <pc:sldMk cId="3014166701" sldId="322"/>
            <ac:picMk id="11" creationId="{80BC3D28-6EB0-24D1-87D9-5982222A98C6}"/>
          </ac:picMkLst>
        </pc:picChg>
        <pc:picChg chg="add del mod">
          <ac:chgData name="Demirel, Ahmet" userId="d0914b33-fe5b-4f98-abe9-94f4b362923f" providerId="ADAL" clId="{3E366389-2B3C-4B1C-9434-6FBC3635A65D}" dt="2023-03-23T13:53:44.224" v="634" actId="478"/>
          <ac:picMkLst>
            <pc:docMk/>
            <pc:sldMk cId="3014166701" sldId="322"/>
            <ac:picMk id="12" creationId="{56F96DCD-CD25-1EE8-37E3-C42E9CBC3D77}"/>
          </ac:picMkLst>
        </pc:picChg>
        <pc:picChg chg="add del mod">
          <ac:chgData name="Demirel, Ahmet" userId="d0914b33-fe5b-4f98-abe9-94f4b362923f" providerId="ADAL" clId="{3E366389-2B3C-4B1C-9434-6FBC3635A65D}" dt="2023-03-23T14:03:07.055" v="706" actId="478"/>
          <ac:picMkLst>
            <pc:docMk/>
            <pc:sldMk cId="3014166701" sldId="322"/>
            <ac:picMk id="14" creationId="{55BE16D2-DCD8-C4BF-7456-99C8A3BE7371}"/>
          </ac:picMkLst>
        </pc:picChg>
        <pc:picChg chg="del">
          <ac:chgData name="Demirel, Ahmet" userId="d0914b33-fe5b-4f98-abe9-94f4b362923f" providerId="ADAL" clId="{3E366389-2B3C-4B1C-9434-6FBC3635A65D}" dt="2023-03-23T14:03:09.167" v="708" actId="478"/>
          <ac:picMkLst>
            <pc:docMk/>
            <pc:sldMk cId="3014166701" sldId="322"/>
            <ac:picMk id="15" creationId="{1876A2FA-D8C2-BA99-3C59-95751F1A3F91}"/>
          </ac:picMkLst>
        </pc:picChg>
        <pc:picChg chg="del">
          <ac:chgData name="Demirel, Ahmet" userId="d0914b33-fe5b-4f98-abe9-94f4b362923f" providerId="ADAL" clId="{3E366389-2B3C-4B1C-9434-6FBC3635A65D}" dt="2023-03-23T14:03:07.790" v="707" actId="478"/>
          <ac:picMkLst>
            <pc:docMk/>
            <pc:sldMk cId="3014166701" sldId="322"/>
            <ac:picMk id="16" creationId="{7A5AE986-28A4-3E09-8A17-41AB28487D03}"/>
          </ac:picMkLst>
        </pc:picChg>
        <pc:picChg chg="add del mod">
          <ac:chgData name="Demirel, Ahmet" userId="d0914b33-fe5b-4f98-abe9-94f4b362923f" providerId="ADAL" clId="{3E366389-2B3C-4B1C-9434-6FBC3635A65D}" dt="2023-03-23T14:05:34.046" v="738" actId="478"/>
          <ac:picMkLst>
            <pc:docMk/>
            <pc:sldMk cId="3014166701" sldId="322"/>
            <ac:picMk id="17" creationId="{4AB3C02F-F23E-4848-DF62-0D10737C97CF}"/>
          </ac:picMkLst>
        </pc:picChg>
        <pc:picChg chg="del">
          <ac:chgData name="Demirel, Ahmet" userId="d0914b33-fe5b-4f98-abe9-94f4b362923f" providerId="ADAL" clId="{3E366389-2B3C-4B1C-9434-6FBC3635A65D}" dt="2023-03-23T14:03:02.977" v="701" actId="478"/>
          <ac:picMkLst>
            <pc:docMk/>
            <pc:sldMk cId="3014166701" sldId="322"/>
            <ac:picMk id="18" creationId="{AAC40F87-A0E9-D057-3C5C-336EDFA90FE0}"/>
          </ac:picMkLst>
        </pc:picChg>
        <pc:picChg chg="add del mod">
          <ac:chgData name="Demirel, Ahmet" userId="d0914b33-fe5b-4f98-abe9-94f4b362923f" providerId="ADAL" clId="{3E366389-2B3C-4B1C-9434-6FBC3635A65D}" dt="2023-03-23T14:03:10.879" v="711" actId="478"/>
          <ac:picMkLst>
            <pc:docMk/>
            <pc:sldMk cId="3014166701" sldId="322"/>
            <ac:picMk id="19" creationId="{DFE9933B-20AA-BFA7-E37C-F65053BBC61C}"/>
          </ac:picMkLst>
        </pc:picChg>
        <pc:picChg chg="add del mod">
          <ac:chgData name="Demirel, Ahmet" userId="d0914b33-fe5b-4f98-abe9-94f4b362923f" providerId="ADAL" clId="{3E366389-2B3C-4B1C-9434-6FBC3635A65D}" dt="2023-03-23T14:03:10.336" v="710" actId="478"/>
          <ac:picMkLst>
            <pc:docMk/>
            <pc:sldMk cId="3014166701" sldId="322"/>
            <ac:picMk id="21" creationId="{149CCB84-C237-8EB2-3555-E20633AC5CC1}"/>
          </ac:picMkLst>
        </pc:picChg>
        <pc:picChg chg="add del mod">
          <ac:chgData name="Demirel, Ahmet" userId="d0914b33-fe5b-4f98-abe9-94f4b362923f" providerId="ADAL" clId="{3E366389-2B3C-4B1C-9434-6FBC3635A65D}" dt="2023-03-23T14:03:09.855" v="709" actId="478"/>
          <ac:picMkLst>
            <pc:docMk/>
            <pc:sldMk cId="3014166701" sldId="322"/>
            <ac:picMk id="23" creationId="{3D6CBBBA-0ACA-0DE3-A24B-69F1775BA38F}"/>
          </ac:picMkLst>
        </pc:picChg>
        <pc:picChg chg="add del mod">
          <ac:chgData name="Demirel, Ahmet" userId="d0914b33-fe5b-4f98-abe9-94f4b362923f" providerId="ADAL" clId="{3E366389-2B3C-4B1C-9434-6FBC3635A65D}" dt="2023-03-23T14:03:05.072" v="703" actId="478"/>
          <ac:picMkLst>
            <pc:docMk/>
            <pc:sldMk cId="3014166701" sldId="322"/>
            <ac:picMk id="25" creationId="{9880FD1B-0D08-4012-66F0-D6F9A1A35B97}"/>
          </ac:picMkLst>
        </pc:picChg>
        <pc:picChg chg="add del mod">
          <ac:chgData name="Demirel, Ahmet" userId="d0914b33-fe5b-4f98-abe9-94f4b362923f" providerId="ADAL" clId="{3E366389-2B3C-4B1C-9434-6FBC3635A65D}" dt="2023-03-23T14:03:04.178" v="702" actId="478"/>
          <ac:picMkLst>
            <pc:docMk/>
            <pc:sldMk cId="3014166701" sldId="322"/>
            <ac:picMk id="27" creationId="{477B4C97-19DB-D7DA-9CF0-15C693D58022}"/>
          </ac:picMkLst>
        </pc:picChg>
        <pc:picChg chg="add mod">
          <ac:chgData name="Demirel, Ahmet" userId="d0914b33-fe5b-4f98-abe9-94f4b362923f" providerId="ADAL" clId="{3E366389-2B3C-4B1C-9434-6FBC3635A65D}" dt="2023-03-23T14:03:35.571" v="724" actId="1036"/>
          <ac:picMkLst>
            <pc:docMk/>
            <pc:sldMk cId="3014166701" sldId="322"/>
            <ac:picMk id="28" creationId="{F2336EFB-0AFA-FBC0-491C-BD02A302A54B}"/>
          </ac:picMkLst>
        </pc:picChg>
        <pc:cxnChg chg="add">
          <ac:chgData name="Demirel, Ahmet" userId="d0914b33-fe5b-4f98-abe9-94f4b362923f" providerId="ADAL" clId="{3E366389-2B3C-4B1C-9434-6FBC3635A65D}" dt="2023-03-23T13:54:56.074" v="643" actId="11529"/>
          <ac:cxnSpMkLst>
            <pc:docMk/>
            <pc:sldMk cId="3014166701" sldId="322"/>
            <ac:cxnSpMk id="17" creationId="{9395E29C-547B-610F-26FC-3CA8961A8EB9}"/>
          </ac:cxnSpMkLst>
        </pc:cxnChg>
      </pc:sldChg>
      <pc:sldChg chg="addSp delSp modSp add mod modClrScheme chgLayout">
        <pc:chgData name="Demirel, Ahmet" userId="d0914b33-fe5b-4f98-abe9-94f4b362923f" providerId="ADAL" clId="{3E366389-2B3C-4B1C-9434-6FBC3635A65D}" dt="2023-03-23T16:31:22.501" v="2291" actId="20577"/>
        <pc:sldMkLst>
          <pc:docMk/>
          <pc:sldMk cId="111783223" sldId="323"/>
        </pc:sldMkLst>
        <pc:spChg chg="mod">
          <ac:chgData name="Demirel, Ahmet" userId="d0914b33-fe5b-4f98-abe9-94f4b362923f" providerId="ADAL" clId="{3E366389-2B3C-4B1C-9434-6FBC3635A65D}" dt="2023-03-23T13:50:23.431" v="623" actId="26606"/>
          <ac:spMkLst>
            <pc:docMk/>
            <pc:sldMk cId="111783223" sldId="323"/>
            <ac:spMk id="3" creationId="{3A097254-7E50-EBD9-7E52-54F9FB687275}"/>
          </ac:spMkLst>
        </pc:spChg>
        <pc:spChg chg="mod">
          <ac:chgData name="Demirel, Ahmet" userId="d0914b33-fe5b-4f98-abe9-94f4b362923f" providerId="ADAL" clId="{3E366389-2B3C-4B1C-9434-6FBC3635A65D}" dt="2023-03-23T13:50:23.431" v="623" actId="26606"/>
          <ac:spMkLst>
            <pc:docMk/>
            <pc:sldMk cId="111783223" sldId="323"/>
            <ac:spMk id="4" creationId="{5E8A154D-14B4-B5D2-80BC-7F5342E5E8CE}"/>
          </ac:spMkLst>
        </pc:spChg>
        <pc:spChg chg="ord">
          <ac:chgData name="Demirel, Ahmet" userId="d0914b33-fe5b-4f98-abe9-94f4b362923f" providerId="ADAL" clId="{3E366389-2B3C-4B1C-9434-6FBC3635A65D}" dt="2023-03-23T13:40:58.566" v="408" actId="26606"/>
          <ac:spMkLst>
            <pc:docMk/>
            <pc:sldMk cId="111783223" sldId="323"/>
            <ac:spMk id="10" creationId="{DB14F02F-96E1-C79E-2F1E-D0B9FA9617B5}"/>
          </ac:spMkLst>
        </pc:spChg>
        <pc:spChg chg="mod ord">
          <ac:chgData name="Demirel, Ahmet" userId="d0914b33-fe5b-4f98-abe9-94f4b362923f" providerId="ADAL" clId="{3E366389-2B3C-4B1C-9434-6FBC3635A65D}" dt="2023-03-23T16:31:22.501" v="2291" actId="20577"/>
          <ac:spMkLst>
            <pc:docMk/>
            <pc:sldMk cId="111783223" sldId="323"/>
            <ac:spMk id="13" creationId="{626F6157-8F14-863C-45FF-E5FDAEFDB831}"/>
          </ac:spMkLst>
        </pc:spChg>
        <pc:spChg chg="mod ord">
          <ac:chgData name="Demirel, Ahmet" userId="d0914b33-fe5b-4f98-abe9-94f4b362923f" providerId="ADAL" clId="{3E366389-2B3C-4B1C-9434-6FBC3635A65D}" dt="2023-03-23T13:50:39.954" v="626" actId="1076"/>
          <ac:spMkLst>
            <pc:docMk/>
            <pc:sldMk cId="111783223" sldId="323"/>
            <ac:spMk id="18" creationId="{5CB9EBC0-F550-9930-3E7F-D28BBB2A7223}"/>
          </ac:spMkLst>
        </pc:spChg>
        <pc:spChg chg="add del mod">
          <ac:chgData name="Demirel, Ahmet" userId="d0914b33-fe5b-4f98-abe9-94f4b362923f" providerId="ADAL" clId="{3E366389-2B3C-4B1C-9434-6FBC3635A65D}" dt="2023-03-23T13:50:21.328" v="621" actId="26606"/>
          <ac:spMkLst>
            <pc:docMk/>
            <pc:sldMk cId="111783223" sldId="323"/>
            <ac:spMk id="23" creationId="{EDCF5C03-E0A5-7A7A-D29A-6A14F3F7747D}"/>
          </ac:spMkLst>
        </pc:spChg>
        <pc:picChg chg="add mod ord">
          <ac:chgData name="Demirel, Ahmet" userId="d0914b33-fe5b-4f98-abe9-94f4b362923f" providerId="ADAL" clId="{3E366389-2B3C-4B1C-9434-6FBC3635A65D}" dt="2023-03-23T14:55:47.159" v="1109"/>
          <ac:picMkLst>
            <pc:docMk/>
            <pc:sldMk cId="111783223" sldId="323"/>
            <ac:picMk id="5" creationId="{C0E6325B-36AA-1219-4D62-6592BC07465B}"/>
          </ac:picMkLst>
        </pc:picChg>
        <pc:picChg chg="del">
          <ac:chgData name="Demirel, Ahmet" userId="d0914b33-fe5b-4f98-abe9-94f4b362923f" providerId="ADAL" clId="{3E366389-2B3C-4B1C-9434-6FBC3635A65D}" dt="2023-03-23T13:40:50.917" v="402" actId="478"/>
          <ac:picMkLst>
            <pc:docMk/>
            <pc:sldMk cId="111783223" sldId="323"/>
            <ac:picMk id="7" creationId="{45368202-3EEE-F497-1278-E59CEB07DD93}"/>
          </ac:picMkLst>
        </pc:picChg>
      </pc:sldChg>
      <pc:sldChg chg="addSp delSp modSp mod modAnim">
        <pc:chgData name="Demirel, Ahmet" userId="d0914b33-fe5b-4f98-abe9-94f4b362923f" providerId="ADAL" clId="{3E366389-2B3C-4B1C-9434-6FBC3635A65D}" dt="2023-03-23T14:41:39.110" v="1013" actId="478"/>
        <pc:sldMkLst>
          <pc:docMk/>
          <pc:sldMk cId="1380393961" sldId="326"/>
        </pc:sldMkLst>
        <pc:spChg chg="mod">
          <ac:chgData name="Demirel, Ahmet" userId="d0914b33-fe5b-4f98-abe9-94f4b362923f" providerId="ADAL" clId="{3E366389-2B3C-4B1C-9434-6FBC3635A65D}" dt="2023-03-23T14:27:15.590" v="796" actId="20577"/>
          <ac:spMkLst>
            <pc:docMk/>
            <pc:sldMk cId="1380393961" sldId="326"/>
            <ac:spMk id="2" creationId="{851B3315-A6C0-D343-1CA7-63DCCFBE9FCE}"/>
          </ac:spMkLst>
        </pc:spChg>
        <pc:spChg chg="add del">
          <ac:chgData name="Demirel, Ahmet" userId="d0914b33-fe5b-4f98-abe9-94f4b362923f" providerId="ADAL" clId="{3E366389-2B3C-4B1C-9434-6FBC3635A65D}" dt="2023-03-23T14:38:45.462" v="971" actId="478"/>
          <ac:spMkLst>
            <pc:docMk/>
            <pc:sldMk cId="1380393961" sldId="326"/>
            <ac:spMk id="8" creationId="{6B98721E-CD40-E9F2-E162-249EEF697CED}"/>
          </ac:spMkLst>
        </pc:spChg>
        <pc:spChg chg="add del">
          <ac:chgData name="Demirel, Ahmet" userId="d0914b33-fe5b-4f98-abe9-94f4b362923f" providerId="ADAL" clId="{3E366389-2B3C-4B1C-9434-6FBC3635A65D}" dt="2023-03-23T14:39:03.078" v="973" actId="478"/>
          <ac:spMkLst>
            <pc:docMk/>
            <pc:sldMk cId="1380393961" sldId="326"/>
            <ac:spMk id="12" creationId="{3C964EE7-AAF2-B2FF-969B-EF23B093EC15}"/>
          </ac:spMkLst>
        </pc:spChg>
        <pc:spChg chg="add del mod ord">
          <ac:chgData name="Demirel, Ahmet" userId="d0914b33-fe5b-4f98-abe9-94f4b362923f" providerId="ADAL" clId="{3E366389-2B3C-4B1C-9434-6FBC3635A65D}" dt="2023-03-23T14:41:39.110" v="1013" actId="478"/>
          <ac:spMkLst>
            <pc:docMk/>
            <pc:sldMk cId="1380393961" sldId="326"/>
            <ac:spMk id="14" creationId="{95905F53-5E77-3314-09BA-244A130FE68B}"/>
          </ac:spMkLst>
        </pc:spChg>
        <pc:picChg chg="add mod ord modCrop">
          <ac:chgData name="Demirel, Ahmet" userId="d0914b33-fe5b-4f98-abe9-94f4b362923f" providerId="ADAL" clId="{3E366389-2B3C-4B1C-9434-6FBC3635A65D}" dt="2023-03-23T14:39:35.611" v="979" actId="1076"/>
          <ac:picMkLst>
            <pc:docMk/>
            <pc:sldMk cId="1380393961" sldId="326"/>
            <ac:picMk id="7" creationId="{8C689195-721D-5304-8357-71516AF5CCB3}"/>
          </ac:picMkLst>
        </pc:picChg>
      </pc:sldChg>
      <pc:sldChg chg="addSp delSp modSp del mod addAnim delAnim modAnim">
        <pc:chgData name="Demirel, Ahmet" userId="d0914b33-fe5b-4f98-abe9-94f4b362923f" providerId="ADAL" clId="{3E366389-2B3C-4B1C-9434-6FBC3635A65D}" dt="2023-03-23T14:37:48.455" v="967" actId="47"/>
        <pc:sldMkLst>
          <pc:docMk/>
          <pc:sldMk cId="457233338" sldId="329"/>
        </pc:sldMkLst>
        <pc:spChg chg="mod">
          <ac:chgData name="Demirel, Ahmet" userId="d0914b33-fe5b-4f98-abe9-94f4b362923f" providerId="ADAL" clId="{3E366389-2B3C-4B1C-9434-6FBC3635A65D}" dt="2023-03-23T14:29:06.295" v="843" actId="20577"/>
          <ac:spMkLst>
            <pc:docMk/>
            <pc:sldMk cId="457233338" sldId="329"/>
            <ac:spMk id="2" creationId="{851B3315-A6C0-D343-1CA7-63DCCFBE9FCE}"/>
          </ac:spMkLst>
        </pc:spChg>
        <pc:spChg chg="add del">
          <ac:chgData name="Demirel, Ahmet" userId="d0914b33-fe5b-4f98-abe9-94f4b362923f" providerId="ADAL" clId="{3E366389-2B3C-4B1C-9434-6FBC3635A65D}" dt="2023-03-23T14:30:18.790" v="847" actId="478"/>
          <ac:spMkLst>
            <pc:docMk/>
            <pc:sldMk cId="457233338" sldId="329"/>
            <ac:spMk id="4" creationId="{838A8268-BBCC-92A5-BEB2-D6F8F5AC66F8}"/>
          </ac:spMkLst>
        </pc:spChg>
        <pc:spChg chg="add">
          <ac:chgData name="Demirel, Ahmet" userId="d0914b33-fe5b-4f98-abe9-94f4b362923f" providerId="ADAL" clId="{3E366389-2B3C-4B1C-9434-6FBC3635A65D}" dt="2023-03-23T14:30:48.873" v="848" actId="11529"/>
          <ac:spMkLst>
            <pc:docMk/>
            <pc:sldMk cId="457233338" sldId="329"/>
            <ac:spMk id="6" creationId="{3CFAA22A-18F7-C4A5-4AE5-A3ED3E38F1C8}"/>
          </ac:spMkLst>
        </pc:spChg>
        <pc:picChg chg="add del mod modCrop">
          <ac:chgData name="Demirel, Ahmet" userId="d0914b33-fe5b-4f98-abe9-94f4b362923f" providerId="ADAL" clId="{3E366389-2B3C-4B1C-9434-6FBC3635A65D}" dt="2023-03-23T14:30:16.411" v="846" actId="478"/>
          <ac:picMkLst>
            <pc:docMk/>
            <pc:sldMk cId="457233338" sldId="329"/>
            <ac:picMk id="3" creationId="{C78A4841-3BB7-E896-70CE-8E0BD8541626}"/>
          </ac:picMkLst>
        </pc:picChg>
      </pc:sldChg>
      <pc:sldChg chg="addSp delSp modSp add mod delAnim modAnim">
        <pc:chgData name="Demirel, Ahmet" userId="d0914b33-fe5b-4f98-abe9-94f4b362923f" providerId="ADAL" clId="{3E366389-2B3C-4B1C-9434-6FBC3635A65D}" dt="2023-03-23T14:42:01.948" v="1014" actId="1582"/>
        <pc:sldMkLst>
          <pc:docMk/>
          <pc:sldMk cId="1428901379" sldId="330"/>
        </pc:sldMkLst>
        <pc:spChg chg="mod">
          <ac:chgData name="Demirel, Ahmet" userId="d0914b33-fe5b-4f98-abe9-94f4b362923f" providerId="ADAL" clId="{3E366389-2B3C-4B1C-9434-6FBC3635A65D}" dt="2023-03-23T14:42:01.948" v="1014" actId="1582"/>
          <ac:spMkLst>
            <pc:docMk/>
            <pc:sldMk cId="1428901379" sldId="330"/>
            <ac:spMk id="6" creationId="{3CFAA22A-18F7-C4A5-4AE5-A3ED3E38F1C8}"/>
          </ac:spMkLst>
        </pc:spChg>
        <pc:picChg chg="del">
          <ac:chgData name="Demirel, Ahmet" userId="d0914b33-fe5b-4f98-abe9-94f4b362923f" providerId="ADAL" clId="{3E366389-2B3C-4B1C-9434-6FBC3635A65D}" dt="2023-03-23T14:31:55.995" v="851" actId="478"/>
          <ac:picMkLst>
            <pc:docMk/>
            <pc:sldMk cId="1428901379" sldId="330"/>
            <ac:picMk id="3" creationId="{C78A4841-3BB7-E896-70CE-8E0BD8541626}"/>
          </ac:picMkLst>
        </pc:picChg>
        <pc:picChg chg="add del mod ord modCrop">
          <ac:chgData name="Demirel, Ahmet" userId="d0914b33-fe5b-4f98-abe9-94f4b362923f" providerId="ADAL" clId="{3E366389-2B3C-4B1C-9434-6FBC3635A65D}" dt="2023-03-23T14:35:29.620" v="888" actId="478"/>
          <ac:picMkLst>
            <pc:docMk/>
            <pc:sldMk cId="1428901379" sldId="330"/>
            <ac:picMk id="4" creationId="{C6ECC70E-AE46-9AF3-EB9D-859C157067DE}"/>
          </ac:picMkLst>
        </pc:picChg>
        <pc:picChg chg="add mod ord modCrop">
          <ac:chgData name="Demirel, Ahmet" userId="d0914b33-fe5b-4f98-abe9-94f4b362923f" providerId="ADAL" clId="{3E366389-2B3C-4B1C-9434-6FBC3635A65D}" dt="2023-03-23T14:36:25.932" v="901" actId="167"/>
          <ac:picMkLst>
            <pc:docMk/>
            <pc:sldMk cId="1428901379" sldId="330"/>
            <ac:picMk id="7" creationId="{9B6BFCAB-EFF1-FDB2-7C18-831E6D451E73}"/>
          </ac:picMkLst>
        </pc:picChg>
      </pc:sldChg>
      <pc:sldChg chg="addSp delSp modSp add mod modClrScheme chgLayout">
        <pc:chgData name="Demirel, Ahmet" userId="d0914b33-fe5b-4f98-abe9-94f4b362923f" providerId="ADAL" clId="{3E366389-2B3C-4B1C-9434-6FBC3635A65D}" dt="2023-03-23T16:15:35.307" v="1946" actId="20577"/>
        <pc:sldMkLst>
          <pc:docMk/>
          <pc:sldMk cId="415024501" sldId="331"/>
        </pc:sldMkLst>
        <pc:spChg chg="mod">
          <ac:chgData name="Demirel, Ahmet" userId="d0914b33-fe5b-4f98-abe9-94f4b362923f" providerId="ADAL" clId="{3E366389-2B3C-4B1C-9434-6FBC3635A65D}" dt="2023-03-23T14:44:59.361" v="1061" actId="26606"/>
          <ac:spMkLst>
            <pc:docMk/>
            <pc:sldMk cId="415024501" sldId="331"/>
            <ac:spMk id="2" creationId="{962F376B-318C-400A-405A-2AC95CA3FD46}"/>
          </ac:spMkLst>
        </pc:spChg>
        <pc:spChg chg="add del">
          <ac:chgData name="Demirel, Ahmet" userId="d0914b33-fe5b-4f98-abe9-94f4b362923f" providerId="ADAL" clId="{3E366389-2B3C-4B1C-9434-6FBC3635A65D}" dt="2023-03-23T14:44:19.217" v="1036" actId="26606"/>
          <ac:spMkLst>
            <pc:docMk/>
            <pc:sldMk cId="415024501" sldId="331"/>
            <ac:spMk id="3" creationId="{1160F663-FB15-A92B-A970-1D48F77386B1}"/>
          </ac:spMkLst>
        </pc:spChg>
        <pc:spChg chg="mod">
          <ac:chgData name="Demirel, Ahmet" userId="d0914b33-fe5b-4f98-abe9-94f4b362923f" providerId="ADAL" clId="{3E366389-2B3C-4B1C-9434-6FBC3635A65D}" dt="2023-03-23T14:44:59.361" v="1061" actId="26606"/>
          <ac:spMkLst>
            <pc:docMk/>
            <pc:sldMk cId="415024501" sldId="331"/>
            <ac:spMk id="4" creationId="{14C5C558-6EBD-479F-A95B-535562F79C8E}"/>
          </ac:spMkLst>
        </pc:spChg>
        <pc:spChg chg="mod">
          <ac:chgData name="Demirel, Ahmet" userId="d0914b33-fe5b-4f98-abe9-94f4b362923f" providerId="ADAL" clId="{3E366389-2B3C-4B1C-9434-6FBC3635A65D}" dt="2023-03-23T14:44:59.361" v="1061" actId="26606"/>
          <ac:spMkLst>
            <pc:docMk/>
            <pc:sldMk cId="415024501" sldId="331"/>
            <ac:spMk id="5" creationId="{0DFB5039-6834-2996-C123-2F96D3EC22A5}"/>
          </ac:spMkLst>
        </pc:spChg>
        <pc:spChg chg="add del mod">
          <ac:chgData name="Demirel, Ahmet" userId="d0914b33-fe5b-4f98-abe9-94f4b362923f" providerId="ADAL" clId="{3E366389-2B3C-4B1C-9434-6FBC3635A65D}" dt="2023-03-23T14:56:54.979" v="1114" actId="478"/>
          <ac:spMkLst>
            <pc:docMk/>
            <pc:sldMk cId="415024501" sldId="331"/>
            <ac:spMk id="6" creationId="{2CF9BD1C-1B95-3363-B381-26BF05E34C44}"/>
          </ac:spMkLst>
        </pc:spChg>
        <pc:spChg chg="add del mod">
          <ac:chgData name="Demirel, Ahmet" userId="d0914b33-fe5b-4f98-abe9-94f4b362923f" providerId="ADAL" clId="{3E366389-2B3C-4B1C-9434-6FBC3635A65D}" dt="2023-03-23T14:44:13.235" v="1029" actId="26606"/>
          <ac:spMkLst>
            <pc:docMk/>
            <pc:sldMk cId="415024501" sldId="331"/>
            <ac:spMk id="14" creationId="{C796FCDE-80F4-E798-4DD7-F364AC6A831B}"/>
          </ac:spMkLst>
        </pc:spChg>
        <pc:spChg chg="add del mod">
          <ac:chgData name="Demirel, Ahmet" userId="d0914b33-fe5b-4f98-abe9-94f4b362923f" providerId="ADAL" clId="{3E366389-2B3C-4B1C-9434-6FBC3635A65D}" dt="2023-03-23T14:44:14.758" v="1031" actId="26606"/>
          <ac:spMkLst>
            <pc:docMk/>
            <pc:sldMk cId="415024501" sldId="331"/>
            <ac:spMk id="18" creationId="{3A047DBA-53B6-72C9-4802-597C8115BB94}"/>
          </ac:spMkLst>
        </pc:spChg>
        <pc:spChg chg="add del mod">
          <ac:chgData name="Demirel, Ahmet" userId="d0914b33-fe5b-4f98-abe9-94f4b362923f" providerId="ADAL" clId="{3E366389-2B3C-4B1C-9434-6FBC3635A65D}" dt="2023-03-23T14:44:16.898" v="1033" actId="26606"/>
          <ac:spMkLst>
            <pc:docMk/>
            <pc:sldMk cId="415024501" sldId="331"/>
            <ac:spMk id="22" creationId="{45127C85-EF0B-659B-63B9-825F6A560F92}"/>
          </ac:spMkLst>
        </pc:spChg>
        <pc:spChg chg="add del mod">
          <ac:chgData name="Demirel, Ahmet" userId="d0914b33-fe5b-4f98-abe9-94f4b362923f" providerId="ADAL" clId="{3E366389-2B3C-4B1C-9434-6FBC3635A65D}" dt="2023-03-23T14:44:19.190" v="1035" actId="26606"/>
          <ac:spMkLst>
            <pc:docMk/>
            <pc:sldMk cId="415024501" sldId="331"/>
            <ac:spMk id="25" creationId="{6894A06B-84AF-6F9A-B4BC-1E6E90E5943E}"/>
          </ac:spMkLst>
        </pc:spChg>
        <pc:spChg chg="add del mod">
          <ac:chgData name="Demirel, Ahmet" userId="d0914b33-fe5b-4f98-abe9-94f4b362923f" providerId="ADAL" clId="{3E366389-2B3C-4B1C-9434-6FBC3635A65D}" dt="2023-03-23T14:44:59.361" v="1061" actId="26606"/>
          <ac:spMkLst>
            <pc:docMk/>
            <pc:sldMk cId="415024501" sldId="331"/>
            <ac:spMk id="28" creationId="{45127C85-EF0B-659B-63B9-825F6A560F92}"/>
          </ac:spMkLst>
        </pc:spChg>
        <pc:spChg chg="add del mod">
          <ac:chgData name="Demirel, Ahmet" userId="d0914b33-fe5b-4f98-abe9-94f4b362923f" providerId="ADAL" clId="{3E366389-2B3C-4B1C-9434-6FBC3635A65D}" dt="2023-03-23T14:51:21.894" v="1074"/>
          <ac:spMkLst>
            <pc:docMk/>
            <pc:sldMk cId="415024501" sldId="331"/>
            <ac:spMk id="30" creationId="{10699985-C545-3089-4BB4-59FEEF27D0C1}"/>
          </ac:spMkLst>
        </pc:spChg>
        <pc:spChg chg="add del mod">
          <ac:chgData name="Demirel, Ahmet" userId="d0914b33-fe5b-4f98-abe9-94f4b362923f" providerId="ADAL" clId="{3E366389-2B3C-4B1C-9434-6FBC3635A65D}" dt="2023-03-23T14:44:46.945" v="1054" actId="26606"/>
          <ac:spMkLst>
            <pc:docMk/>
            <pc:sldMk cId="415024501" sldId="331"/>
            <ac:spMk id="32" creationId="{2BD11902-F061-F596-CEAE-6280EADC1FB0}"/>
          </ac:spMkLst>
        </pc:spChg>
        <pc:spChg chg="add del mod">
          <ac:chgData name="Demirel, Ahmet" userId="d0914b33-fe5b-4f98-abe9-94f4b362923f" providerId="ADAL" clId="{3E366389-2B3C-4B1C-9434-6FBC3635A65D}" dt="2023-03-23T14:44:56.719" v="1058" actId="26606"/>
          <ac:spMkLst>
            <pc:docMk/>
            <pc:sldMk cId="415024501" sldId="331"/>
            <ac:spMk id="33" creationId="{2BD11902-F061-F596-CEAE-6280EADC1FB0}"/>
          </ac:spMkLst>
        </pc:spChg>
        <pc:spChg chg="add del mod">
          <ac:chgData name="Demirel, Ahmet" userId="d0914b33-fe5b-4f98-abe9-94f4b362923f" providerId="ADAL" clId="{3E366389-2B3C-4B1C-9434-6FBC3635A65D}" dt="2023-03-23T14:44:37.534" v="1044" actId="26606"/>
          <ac:spMkLst>
            <pc:docMk/>
            <pc:sldMk cId="415024501" sldId="331"/>
            <ac:spMk id="34" creationId="{2BD11902-F061-F596-CEAE-6280EADC1FB0}"/>
          </ac:spMkLst>
        </pc:spChg>
        <pc:spChg chg="add del">
          <ac:chgData name="Demirel, Ahmet" userId="d0914b33-fe5b-4f98-abe9-94f4b362923f" providerId="ADAL" clId="{3E366389-2B3C-4B1C-9434-6FBC3635A65D}" dt="2023-03-23T14:44:29.294" v="1038" actId="26606"/>
          <ac:spMkLst>
            <pc:docMk/>
            <pc:sldMk cId="415024501" sldId="331"/>
            <ac:spMk id="35" creationId="{7CA63326-4502-9D85-E5C3-43CE3CBF65B7}"/>
          </ac:spMkLst>
        </pc:spChg>
        <pc:spChg chg="add del mod">
          <ac:chgData name="Demirel, Ahmet" userId="d0914b33-fe5b-4f98-abe9-94f4b362923f" providerId="ADAL" clId="{3E366389-2B3C-4B1C-9434-6FBC3635A65D}" dt="2023-03-23T14:50:45.348" v="1071"/>
          <ac:spMkLst>
            <pc:docMk/>
            <pc:sldMk cId="415024501" sldId="331"/>
            <ac:spMk id="36" creationId="{2BD11902-F061-F596-CEAE-6280EADC1FB0}"/>
          </ac:spMkLst>
        </pc:spChg>
        <pc:spChg chg="add del mod">
          <ac:chgData name="Demirel, Ahmet" userId="d0914b33-fe5b-4f98-abe9-94f4b362923f" providerId="ADAL" clId="{3E366389-2B3C-4B1C-9434-6FBC3635A65D}" dt="2023-03-23T14:44:30.176" v="1040" actId="26606"/>
          <ac:spMkLst>
            <pc:docMk/>
            <pc:sldMk cId="415024501" sldId="331"/>
            <ac:spMk id="37" creationId="{F909CD3A-9F7D-EDF3-4479-B85FF65F8B92}"/>
          </ac:spMkLst>
        </pc:spChg>
        <pc:graphicFrameChg chg="add del">
          <ac:chgData name="Demirel, Ahmet" userId="d0914b33-fe5b-4f98-abe9-94f4b362923f" providerId="ADAL" clId="{3E366389-2B3C-4B1C-9434-6FBC3635A65D}" dt="2023-03-23T14:44:10.231" v="1025" actId="26606"/>
          <ac:graphicFrameMkLst>
            <pc:docMk/>
            <pc:sldMk cId="415024501" sldId="331"/>
            <ac:graphicFrameMk id="10" creationId="{8CA1B4A6-411A-8F35-9964-812AEC2FAB40}"/>
          </ac:graphicFrameMkLst>
        </pc:graphicFrameChg>
        <pc:graphicFrameChg chg="add del mod">
          <ac:chgData name="Demirel, Ahmet" userId="d0914b33-fe5b-4f98-abe9-94f4b362923f" providerId="ADAL" clId="{3E366389-2B3C-4B1C-9434-6FBC3635A65D}" dt="2023-03-23T14:44:12.331" v="1027" actId="26606"/>
          <ac:graphicFrameMkLst>
            <pc:docMk/>
            <pc:sldMk cId="415024501" sldId="331"/>
            <ac:graphicFrameMk id="12" creationId="{2EFE413F-7981-2F6A-23D4-1CF7788288EE}"/>
          </ac:graphicFrameMkLst>
        </pc:graphicFrameChg>
        <pc:graphicFrameChg chg="add del mod">
          <ac:chgData name="Demirel, Ahmet" userId="d0914b33-fe5b-4f98-abe9-94f4b362923f" providerId="ADAL" clId="{3E366389-2B3C-4B1C-9434-6FBC3635A65D}" dt="2023-03-23T14:44:13.235" v="1029" actId="26606"/>
          <ac:graphicFrameMkLst>
            <pc:docMk/>
            <pc:sldMk cId="415024501" sldId="331"/>
            <ac:graphicFrameMk id="15" creationId="{F6EE5945-60C0-AC5B-613B-329AE0E28C8C}"/>
          </ac:graphicFrameMkLst>
        </pc:graphicFrameChg>
        <pc:graphicFrameChg chg="add del mod">
          <ac:chgData name="Demirel, Ahmet" userId="d0914b33-fe5b-4f98-abe9-94f4b362923f" providerId="ADAL" clId="{3E366389-2B3C-4B1C-9434-6FBC3635A65D}" dt="2023-03-23T14:44:14.758" v="1031" actId="26606"/>
          <ac:graphicFrameMkLst>
            <pc:docMk/>
            <pc:sldMk cId="415024501" sldId="331"/>
            <ac:graphicFrameMk id="19" creationId="{81592636-8C56-6DB4-7317-04C73EC0283C}"/>
          </ac:graphicFrameMkLst>
        </pc:graphicFrameChg>
        <pc:graphicFrameChg chg="add del mod">
          <ac:chgData name="Demirel, Ahmet" userId="d0914b33-fe5b-4f98-abe9-94f4b362923f" providerId="ADAL" clId="{3E366389-2B3C-4B1C-9434-6FBC3635A65D}" dt="2023-03-23T14:44:16.898" v="1033" actId="26606"/>
          <ac:graphicFrameMkLst>
            <pc:docMk/>
            <pc:sldMk cId="415024501" sldId="331"/>
            <ac:graphicFrameMk id="23" creationId="{325FE556-2FDA-0E68-2E56-18230812B79D}"/>
          </ac:graphicFrameMkLst>
        </pc:graphicFrameChg>
        <pc:graphicFrameChg chg="add del mod">
          <ac:chgData name="Demirel, Ahmet" userId="d0914b33-fe5b-4f98-abe9-94f4b362923f" providerId="ADAL" clId="{3E366389-2B3C-4B1C-9434-6FBC3635A65D}" dt="2023-03-23T14:44:19.190" v="1035" actId="26606"/>
          <ac:graphicFrameMkLst>
            <pc:docMk/>
            <pc:sldMk cId="415024501" sldId="331"/>
            <ac:graphicFrameMk id="26" creationId="{DB689E9B-789C-0F37-FBDB-9D89F64E1FFA}"/>
          </ac:graphicFrameMkLst>
        </pc:graphicFrameChg>
        <pc:graphicFrameChg chg="add mod modGraphic">
          <ac:chgData name="Demirel, Ahmet" userId="d0914b33-fe5b-4f98-abe9-94f4b362923f" providerId="ADAL" clId="{3E366389-2B3C-4B1C-9434-6FBC3635A65D}" dt="2023-03-23T16:15:35.307" v="1946" actId="20577"/>
          <ac:graphicFrameMkLst>
            <pc:docMk/>
            <pc:sldMk cId="415024501" sldId="331"/>
            <ac:graphicFrameMk id="29" creationId="{325FE556-2FDA-0E68-2E56-18230812B79D}"/>
          </ac:graphicFrameMkLst>
        </pc:graphicFrameChg>
        <pc:picChg chg="del">
          <ac:chgData name="Demirel, Ahmet" userId="d0914b33-fe5b-4f98-abe9-94f4b362923f" providerId="ADAL" clId="{3E366389-2B3C-4B1C-9434-6FBC3635A65D}" dt="2023-03-23T14:43:59.651" v="1019" actId="478"/>
          <ac:picMkLst>
            <pc:docMk/>
            <pc:sldMk cId="415024501" sldId="331"/>
            <ac:picMk id="6" creationId="{2D961FEC-3F58-0D5E-C4E8-FF800F2E6165}"/>
          </ac:picMkLst>
        </pc:picChg>
        <pc:picChg chg="add mod">
          <ac:chgData name="Demirel, Ahmet" userId="d0914b33-fe5b-4f98-abe9-94f4b362923f" providerId="ADAL" clId="{3E366389-2B3C-4B1C-9434-6FBC3635A65D}" dt="2023-03-23T14:57:07.872" v="1115" actId="1076"/>
          <ac:picMkLst>
            <pc:docMk/>
            <pc:sldMk cId="415024501" sldId="331"/>
            <ac:picMk id="7" creationId="{40AFD98D-F6BC-65A0-74F2-D55F257B35D8}"/>
          </ac:picMkLst>
        </pc:picChg>
        <pc:picChg chg="del">
          <ac:chgData name="Demirel, Ahmet" userId="d0914b33-fe5b-4f98-abe9-94f4b362923f" providerId="ADAL" clId="{3E366389-2B3C-4B1C-9434-6FBC3635A65D}" dt="2023-03-23T14:44:00.114" v="1020" actId="478"/>
          <ac:picMkLst>
            <pc:docMk/>
            <pc:sldMk cId="415024501" sldId="331"/>
            <ac:picMk id="7" creationId="{C76CF6FE-D617-09DB-6EFA-E30BB38E1C1F}"/>
          </ac:picMkLst>
        </pc:picChg>
        <pc:picChg chg="add del mod">
          <ac:chgData name="Demirel, Ahmet" userId="d0914b33-fe5b-4f98-abe9-94f4b362923f" providerId="ADAL" clId="{3E366389-2B3C-4B1C-9434-6FBC3635A65D}" dt="2023-03-23T14:56:52.183" v="1113" actId="21"/>
          <ac:picMkLst>
            <pc:docMk/>
            <pc:sldMk cId="415024501" sldId="331"/>
            <ac:picMk id="8" creationId="{A593539A-AFD1-3658-A82C-133F97BA0CD2}"/>
          </ac:picMkLst>
        </pc:picChg>
        <pc:picChg chg="del">
          <ac:chgData name="Demirel, Ahmet" userId="d0914b33-fe5b-4f98-abe9-94f4b362923f" providerId="ADAL" clId="{3E366389-2B3C-4B1C-9434-6FBC3635A65D}" dt="2023-03-23T14:44:00.742" v="1021" actId="478"/>
          <ac:picMkLst>
            <pc:docMk/>
            <pc:sldMk cId="415024501" sldId="331"/>
            <ac:picMk id="8" creationId="{AFBD2F82-5F68-00A8-E4B2-CF0605C16817}"/>
          </ac:picMkLst>
        </pc:picChg>
        <pc:picChg chg="del">
          <ac:chgData name="Demirel, Ahmet" userId="d0914b33-fe5b-4f98-abe9-94f4b362923f" providerId="ADAL" clId="{3E366389-2B3C-4B1C-9434-6FBC3635A65D}" dt="2023-03-23T14:44:01.298" v="1022" actId="478"/>
          <ac:picMkLst>
            <pc:docMk/>
            <pc:sldMk cId="415024501" sldId="331"/>
            <ac:picMk id="9" creationId="{2880E5CC-F06A-61FC-E3C9-973D4D978768}"/>
          </ac:picMkLst>
        </pc:picChg>
        <pc:picChg chg="del">
          <ac:chgData name="Demirel, Ahmet" userId="d0914b33-fe5b-4f98-abe9-94f4b362923f" providerId="ADAL" clId="{3E366389-2B3C-4B1C-9434-6FBC3635A65D}" dt="2023-03-23T14:44:01.845" v="1023" actId="478"/>
          <ac:picMkLst>
            <pc:docMk/>
            <pc:sldMk cId="415024501" sldId="331"/>
            <ac:picMk id="11" creationId="{63E06D20-B951-8F77-6CBF-1733A978465D}"/>
          </ac:picMkLst>
        </pc:picChg>
        <pc:picChg chg="add del">
          <ac:chgData name="Demirel, Ahmet" userId="d0914b33-fe5b-4f98-abe9-94f4b362923f" providerId="ADAL" clId="{3E366389-2B3C-4B1C-9434-6FBC3635A65D}" dt="2023-03-23T14:44:13.235" v="1029" actId="26606"/>
          <ac:picMkLst>
            <pc:docMk/>
            <pc:sldMk cId="415024501" sldId="331"/>
            <ac:picMk id="16" creationId="{A76D309B-5FF4-4B86-90B7-389CFB19D9E0}"/>
          </ac:picMkLst>
        </pc:picChg>
        <pc:picChg chg="add del mod">
          <ac:chgData name="Demirel, Ahmet" userId="d0914b33-fe5b-4f98-abe9-94f4b362923f" providerId="ADAL" clId="{3E366389-2B3C-4B1C-9434-6FBC3635A65D}" dt="2023-03-23T14:48:46.546" v="1070"/>
          <ac:picMkLst>
            <pc:docMk/>
            <pc:sldMk cId="415024501" sldId="331"/>
            <ac:picMk id="17" creationId="{72FFA563-FA92-CC40-128E-ABA38268756A}"/>
          </ac:picMkLst>
        </pc:picChg>
        <pc:picChg chg="add del">
          <ac:chgData name="Demirel, Ahmet" userId="d0914b33-fe5b-4f98-abe9-94f4b362923f" providerId="ADAL" clId="{3E366389-2B3C-4B1C-9434-6FBC3635A65D}" dt="2023-03-23T14:44:14.758" v="1031" actId="26606"/>
          <ac:picMkLst>
            <pc:docMk/>
            <pc:sldMk cId="415024501" sldId="331"/>
            <ac:picMk id="20" creationId="{1334B152-9C4C-0DBE-1738-2399907CDAF0}"/>
          </ac:picMkLst>
        </pc:picChg>
        <pc:picChg chg="add del mod">
          <ac:chgData name="Demirel, Ahmet" userId="d0914b33-fe5b-4f98-abe9-94f4b362923f" providerId="ADAL" clId="{3E366389-2B3C-4B1C-9434-6FBC3635A65D}" dt="2023-03-23T14:51:18.743" v="1073" actId="478"/>
          <ac:picMkLst>
            <pc:docMk/>
            <pc:sldMk cId="415024501" sldId="331"/>
            <ac:picMk id="24" creationId="{DCD5D83B-44E1-1354-966D-8B2F5A5A8F50}"/>
          </ac:picMkLst>
        </pc:picChg>
        <pc:picChg chg="add del">
          <ac:chgData name="Demirel, Ahmet" userId="d0914b33-fe5b-4f98-abe9-94f4b362923f" providerId="ADAL" clId="{3E366389-2B3C-4B1C-9434-6FBC3635A65D}" dt="2023-03-23T14:44:29.294" v="1038" actId="26606"/>
          <ac:picMkLst>
            <pc:docMk/>
            <pc:sldMk cId="415024501" sldId="331"/>
            <ac:picMk id="31" creationId="{337AB1BD-26F4-09B4-AC62-1E27D5C4216F}"/>
          </ac:picMkLst>
        </pc:picChg>
        <pc:picChg chg="add del">
          <ac:chgData name="Demirel, Ahmet" userId="d0914b33-fe5b-4f98-abe9-94f4b362923f" providerId="ADAL" clId="{3E366389-2B3C-4B1C-9434-6FBC3635A65D}" dt="2023-03-23T14:44:30.176" v="1040" actId="26606"/>
          <ac:picMkLst>
            <pc:docMk/>
            <pc:sldMk cId="415024501" sldId="331"/>
            <ac:picMk id="38" creationId="{CF34E49B-06F8-2F39-45DB-542F29E574C8}"/>
          </ac:picMkLst>
        </pc:picChg>
        <pc:picChg chg="add del mod">
          <ac:chgData name="Demirel, Ahmet" userId="d0914b33-fe5b-4f98-abe9-94f4b362923f" providerId="ADAL" clId="{3E366389-2B3C-4B1C-9434-6FBC3635A65D}" dt="2023-03-23T14:52:38.508" v="1097" actId="21"/>
          <ac:picMkLst>
            <pc:docMk/>
            <pc:sldMk cId="415024501" sldId="331"/>
            <ac:picMk id="40" creationId="{5EE50F89-013D-B67C-6D91-318622F07A5B}"/>
          </ac:picMkLst>
        </pc:picChg>
        <pc:picChg chg="del mod">
          <ac:chgData name="Demirel, Ahmet" userId="d0914b33-fe5b-4f98-abe9-94f4b362923f" providerId="ADAL" clId="{3E366389-2B3C-4B1C-9434-6FBC3635A65D}" dt="2023-03-23T14:56:48.688" v="1110" actId="478"/>
          <ac:picMkLst>
            <pc:docMk/>
            <pc:sldMk cId="415024501" sldId="331"/>
            <ac:picMk id="373" creationId="{9B2ED189-1932-E560-D77B-1B46B765EE91}"/>
          </ac:picMkLst>
        </pc:picChg>
      </pc:sldChg>
      <pc:sldChg chg="new del">
        <pc:chgData name="Demirel, Ahmet" userId="d0914b33-fe5b-4f98-abe9-94f4b362923f" providerId="ADAL" clId="{3E366389-2B3C-4B1C-9434-6FBC3635A65D}" dt="2023-03-23T14:43:55.117" v="1017" actId="47"/>
        <pc:sldMkLst>
          <pc:docMk/>
          <pc:sldMk cId="2284284396" sldId="331"/>
        </pc:sldMkLst>
      </pc:sldChg>
      <pc:sldChg chg="addSp delSp modSp new mod modClrScheme chgLayout">
        <pc:chgData name="Demirel, Ahmet" userId="d0914b33-fe5b-4f98-abe9-94f4b362923f" providerId="ADAL" clId="{3E366389-2B3C-4B1C-9434-6FBC3635A65D}" dt="2023-03-23T15:20:02.193" v="1686" actId="1076"/>
        <pc:sldMkLst>
          <pc:docMk/>
          <pc:sldMk cId="3007273793" sldId="332"/>
        </pc:sldMkLst>
        <pc:spChg chg="del mod ord">
          <ac:chgData name="Demirel, Ahmet" userId="d0914b33-fe5b-4f98-abe9-94f4b362923f" providerId="ADAL" clId="{3E366389-2B3C-4B1C-9434-6FBC3635A65D}" dt="2023-03-23T15:00:08.662" v="1117" actId="700"/>
          <ac:spMkLst>
            <pc:docMk/>
            <pc:sldMk cId="3007273793" sldId="332"/>
            <ac:spMk id="2" creationId="{027AEC23-9CCD-121F-3DF5-A95C1F9DF07D}"/>
          </ac:spMkLst>
        </pc:spChg>
        <pc:spChg chg="del mod ord">
          <ac:chgData name="Demirel, Ahmet" userId="d0914b33-fe5b-4f98-abe9-94f4b362923f" providerId="ADAL" clId="{3E366389-2B3C-4B1C-9434-6FBC3635A65D}" dt="2023-03-23T15:00:08.662" v="1117" actId="700"/>
          <ac:spMkLst>
            <pc:docMk/>
            <pc:sldMk cId="3007273793" sldId="332"/>
            <ac:spMk id="3" creationId="{2D1B0215-7277-F1F3-CBB3-9135D25394C8}"/>
          </ac:spMkLst>
        </pc:spChg>
        <pc:spChg chg="del mod ord">
          <ac:chgData name="Demirel, Ahmet" userId="d0914b33-fe5b-4f98-abe9-94f4b362923f" providerId="ADAL" clId="{3E366389-2B3C-4B1C-9434-6FBC3635A65D}" dt="2023-03-23T15:00:08.662" v="1117" actId="700"/>
          <ac:spMkLst>
            <pc:docMk/>
            <pc:sldMk cId="3007273793" sldId="332"/>
            <ac:spMk id="4" creationId="{94280353-8ED8-6445-464E-A9FBDBC56167}"/>
          </ac:spMkLst>
        </pc:spChg>
        <pc:spChg chg="del mod ord">
          <ac:chgData name="Demirel, Ahmet" userId="d0914b33-fe5b-4f98-abe9-94f4b362923f" providerId="ADAL" clId="{3E366389-2B3C-4B1C-9434-6FBC3635A65D}" dt="2023-03-23T15:00:08.662" v="1117" actId="700"/>
          <ac:spMkLst>
            <pc:docMk/>
            <pc:sldMk cId="3007273793" sldId="332"/>
            <ac:spMk id="5" creationId="{5A5779BE-816E-C06A-A80E-FD1F7360F387}"/>
          </ac:spMkLst>
        </pc:spChg>
        <pc:spChg chg="add del mod ord">
          <ac:chgData name="Demirel, Ahmet" userId="d0914b33-fe5b-4f98-abe9-94f4b362923f" providerId="ADAL" clId="{3E366389-2B3C-4B1C-9434-6FBC3635A65D}" dt="2023-03-23T15:00:20.413" v="1118" actId="700"/>
          <ac:spMkLst>
            <pc:docMk/>
            <pc:sldMk cId="3007273793" sldId="332"/>
            <ac:spMk id="6" creationId="{13FE6311-DB04-33D8-EC0A-C44D63364877}"/>
          </ac:spMkLst>
        </pc:spChg>
        <pc:spChg chg="add del mod ord">
          <ac:chgData name="Demirel, Ahmet" userId="d0914b33-fe5b-4f98-abe9-94f4b362923f" providerId="ADAL" clId="{3E366389-2B3C-4B1C-9434-6FBC3635A65D}" dt="2023-03-23T15:00:20.413" v="1118" actId="700"/>
          <ac:spMkLst>
            <pc:docMk/>
            <pc:sldMk cId="3007273793" sldId="332"/>
            <ac:spMk id="7" creationId="{A3B85618-F3EB-8B17-80E4-70341FAE3C33}"/>
          </ac:spMkLst>
        </pc:spChg>
        <pc:spChg chg="add del mod ord">
          <ac:chgData name="Demirel, Ahmet" userId="d0914b33-fe5b-4f98-abe9-94f4b362923f" providerId="ADAL" clId="{3E366389-2B3C-4B1C-9434-6FBC3635A65D}" dt="2023-03-23T15:00:20.413" v="1118" actId="700"/>
          <ac:spMkLst>
            <pc:docMk/>
            <pc:sldMk cId="3007273793" sldId="332"/>
            <ac:spMk id="8" creationId="{B74CB0E4-D2DF-BACE-08FF-0356E64F4F05}"/>
          </ac:spMkLst>
        </pc:spChg>
        <pc:spChg chg="add del mod ord">
          <ac:chgData name="Demirel, Ahmet" userId="d0914b33-fe5b-4f98-abe9-94f4b362923f" providerId="ADAL" clId="{3E366389-2B3C-4B1C-9434-6FBC3635A65D}" dt="2023-03-23T15:00:20.413" v="1118" actId="700"/>
          <ac:spMkLst>
            <pc:docMk/>
            <pc:sldMk cId="3007273793" sldId="332"/>
            <ac:spMk id="9" creationId="{CCCAF575-ED32-4D03-E2EF-05C839CB44F2}"/>
          </ac:spMkLst>
        </pc:spChg>
        <pc:spChg chg="add del mod ord">
          <ac:chgData name="Demirel, Ahmet" userId="d0914b33-fe5b-4f98-abe9-94f4b362923f" providerId="ADAL" clId="{3E366389-2B3C-4B1C-9434-6FBC3635A65D}" dt="2023-03-23T15:00:29.368" v="1119" actId="700"/>
          <ac:spMkLst>
            <pc:docMk/>
            <pc:sldMk cId="3007273793" sldId="332"/>
            <ac:spMk id="10" creationId="{72D1117E-DF18-72FF-79A4-7D53349E19FD}"/>
          </ac:spMkLst>
        </pc:spChg>
        <pc:spChg chg="add del mod ord">
          <ac:chgData name="Demirel, Ahmet" userId="d0914b33-fe5b-4f98-abe9-94f4b362923f" providerId="ADAL" clId="{3E366389-2B3C-4B1C-9434-6FBC3635A65D}" dt="2023-03-23T15:00:29.368" v="1119" actId="700"/>
          <ac:spMkLst>
            <pc:docMk/>
            <pc:sldMk cId="3007273793" sldId="332"/>
            <ac:spMk id="11" creationId="{0528E2FB-D2BB-4F0A-171F-A8650B0DF3C7}"/>
          </ac:spMkLst>
        </pc:spChg>
        <pc:spChg chg="add del mod ord">
          <ac:chgData name="Demirel, Ahmet" userId="d0914b33-fe5b-4f98-abe9-94f4b362923f" providerId="ADAL" clId="{3E366389-2B3C-4B1C-9434-6FBC3635A65D}" dt="2023-03-23T15:00:29.368" v="1119" actId="700"/>
          <ac:spMkLst>
            <pc:docMk/>
            <pc:sldMk cId="3007273793" sldId="332"/>
            <ac:spMk id="12" creationId="{387E2A54-92FE-0533-A6CC-0B23A8C58DE2}"/>
          </ac:spMkLst>
        </pc:spChg>
        <pc:spChg chg="add mod ord">
          <ac:chgData name="Demirel, Ahmet" userId="d0914b33-fe5b-4f98-abe9-94f4b362923f" providerId="ADAL" clId="{3E366389-2B3C-4B1C-9434-6FBC3635A65D}" dt="2023-03-23T15:10:06.142" v="1642" actId="1076"/>
          <ac:spMkLst>
            <pc:docMk/>
            <pc:sldMk cId="3007273793" sldId="332"/>
            <ac:spMk id="13" creationId="{2B624C99-E22B-8555-6907-AC2D607FDF77}"/>
          </ac:spMkLst>
        </pc:spChg>
        <pc:spChg chg="add mod ord">
          <ac:chgData name="Demirel, Ahmet" userId="d0914b33-fe5b-4f98-abe9-94f4b362923f" providerId="ADAL" clId="{3E366389-2B3C-4B1C-9434-6FBC3635A65D}" dt="2023-03-23T15:10:38.915" v="1651" actId="20577"/>
          <ac:spMkLst>
            <pc:docMk/>
            <pc:sldMk cId="3007273793" sldId="332"/>
            <ac:spMk id="14" creationId="{840EC1EB-F532-178B-8D6F-22CB797D908E}"/>
          </ac:spMkLst>
        </pc:spChg>
        <pc:spChg chg="add del mod ord">
          <ac:chgData name="Demirel, Ahmet" userId="d0914b33-fe5b-4f98-abe9-94f4b362923f" providerId="ADAL" clId="{3E366389-2B3C-4B1C-9434-6FBC3635A65D}" dt="2023-03-23T15:10:54.336" v="1652" actId="478"/>
          <ac:spMkLst>
            <pc:docMk/>
            <pc:sldMk cId="3007273793" sldId="332"/>
            <ac:spMk id="15" creationId="{31091F80-364C-B71A-7AC9-64BCA3B26832}"/>
          </ac:spMkLst>
        </pc:spChg>
        <pc:picChg chg="add mod">
          <ac:chgData name="Demirel, Ahmet" userId="d0914b33-fe5b-4f98-abe9-94f4b362923f" providerId="ADAL" clId="{3E366389-2B3C-4B1C-9434-6FBC3635A65D}" dt="2023-03-23T15:19:55.424" v="1682" actId="1076"/>
          <ac:picMkLst>
            <pc:docMk/>
            <pc:sldMk cId="3007273793" sldId="332"/>
            <ac:picMk id="17" creationId="{DBFBC7CE-74BE-DABC-C423-6C57BB046DA2}"/>
          </ac:picMkLst>
        </pc:picChg>
        <pc:picChg chg="add mod">
          <ac:chgData name="Demirel, Ahmet" userId="d0914b33-fe5b-4f98-abe9-94f4b362923f" providerId="ADAL" clId="{3E366389-2B3C-4B1C-9434-6FBC3635A65D}" dt="2023-03-23T15:20:02.193" v="1686" actId="1076"/>
          <ac:picMkLst>
            <pc:docMk/>
            <pc:sldMk cId="3007273793" sldId="332"/>
            <ac:picMk id="19" creationId="{770ABF6E-6CBE-CA97-F364-A9A009FBF1BC}"/>
          </ac:picMkLst>
        </pc:picChg>
        <pc:picChg chg="add mod">
          <ac:chgData name="Demirel, Ahmet" userId="d0914b33-fe5b-4f98-abe9-94f4b362923f" providerId="ADAL" clId="{3E366389-2B3C-4B1C-9434-6FBC3635A65D}" dt="2023-03-23T15:20:00.584" v="1685" actId="1076"/>
          <ac:picMkLst>
            <pc:docMk/>
            <pc:sldMk cId="3007273793" sldId="332"/>
            <ac:picMk id="21" creationId="{4A916D04-F983-0DC1-AF09-9A54BBED6D27}"/>
          </ac:picMkLst>
        </pc:picChg>
      </pc:sldChg>
      <pc:sldChg chg="ord">
        <pc:chgData name="Demirel, Ahmet" userId="d0914b33-fe5b-4f98-abe9-94f4b362923f" providerId="ADAL" clId="{3E366389-2B3C-4B1C-9434-6FBC3635A65D}" dt="2023-03-23T16:20:24.096" v="2085"/>
        <pc:sldMkLst>
          <pc:docMk/>
          <pc:sldMk cId="3077800970" sldId="333"/>
        </pc:sldMkLst>
      </pc:sldChg>
      <pc:sldChg chg="modSp mod">
        <pc:chgData name="Demirel, Ahmet" userId="d0914b33-fe5b-4f98-abe9-94f4b362923f" providerId="ADAL" clId="{3E366389-2B3C-4B1C-9434-6FBC3635A65D}" dt="2023-03-23T16:16:33.074" v="1970" actId="20577"/>
        <pc:sldMkLst>
          <pc:docMk/>
          <pc:sldMk cId="4227523166" sldId="334"/>
        </pc:sldMkLst>
        <pc:spChg chg="mod">
          <ac:chgData name="Demirel, Ahmet" userId="d0914b33-fe5b-4f98-abe9-94f4b362923f" providerId="ADAL" clId="{3E366389-2B3C-4B1C-9434-6FBC3635A65D}" dt="2023-03-23T16:16:33.074" v="1970" actId="20577"/>
          <ac:spMkLst>
            <pc:docMk/>
            <pc:sldMk cId="4227523166" sldId="334"/>
            <ac:spMk id="2" creationId="{87A99CD8-EB8F-20A9-0A0D-35D8D94D365D}"/>
          </ac:spMkLst>
        </pc:spChg>
      </pc:sldChg>
      <pc:sldChg chg="delSp modSp">
        <pc:chgData name="Demirel, Ahmet" userId="d0914b33-fe5b-4f98-abe9-94f4b362923f" providerId="ADAL" clId="{3E366389-2B3C-4B1C-9434-6FBC3635A65D}" dt="2023-03-23T16:07:39.847" v="1757" actId="21"/>
        <pc:sldMkLst>
          <pc:docMk/>
          <pc:sldMk cId="1374543900" sldId="336"/>
        </pc:sldMkLst>
        <pc:picChg chg="del mod">
          <ac:chgData name="Demirel, Ahmet" userId="d0914b33-fe5b-4f98-abe9-94f4b362923f" providerId="ADAL" clId="{3E366389-2B3C-4B1C-9434-6FBC3635A65D}" dt="2023-03-23T16:07:39.847" v="1757" actId="21"/>
          <ac:picMkLst>
            <pc:docMk/>
            <pc:sldMk cId="1374543900" sldId="336"/>
            <ac:picMk id="2050" creationId="{0E45EA2C-232C-772A-4772-8FC95D3C1F58}"/>
          </ac:picMkLst>
        </pc:picChg>
      </pc:sldChg>
      <pc:sldChg chg="addSp delSp modSp new mod modClrScheme chgLayout">
        <pc:chgData name="Demirel, Ahmet" userId="d0914b33-fe5b-4f98-abe9-94f4b362923f" providerId="ADAL" clId="{3E366389-2B3C-4B1C-9434-6FBC3635A65D}" dt="2023-03-23T16:20:41.269" v="2106" actId="20577"/>
        <pc:sldMkLst>
          <pc:docMk/>
          <pc:sldMk cId="260115839" sldId="337"/>
        </pc:sldMkLst>
        <pc:spChg chg="del mod ord">
          <ac:chgData name="Demirel, Ahmet" userId="d0914b33-fe5b-4f98-abe9-94f4b362923f" providerId="ADAL" clId="{3E366389-2B3C-4B1C-9434-6FBC3635A65D}" dt="2023-03-23T16:07:47.005" v="1758" actId="700"/>
          <ac:spMkLst>
            <pc:docMk/>
            <pc:sldMk cId="260115839" sldId="337"/>
            <ac:spMk id="2" creationId="{B6DF8B6E-2430-4491-7439-858C9BCA226E}"/>
          </ac:spMkLst>
        </pc:spChg>
        <pc:spChg chg="mod">
          <ac:chgData name="Demirel, Ahmet" userId="d0914b33-fe5b-4f98-abe9-94f4b362923f" providerId="ADAL" clId="{3E366389-2B3C-4B1C-9434-6FBC3635A65D}" dt="2023-03-23T16:19:29.219" v="2064" actId="1037"/>
          <ac:spMkLst>
            <pc:docMk/>
            <pc:sldMk cId="260115839" sldId="337"/>
            <ac:spMk id="3" creationId="{AFB51EEC-8D8A-3472-BF64-95302B0E9D6A}"/>
          </ac:spMkLst>
        </pc:spChg>
        <pc:spChg chg="del">
          <ac:chgData name="Demirel, Ahmet" userId="d0914b33-fe5b-4f98-abe9-94f4b362923f" providerId="ADAL" clId="{3E366389-2B3C-4B1C-9434-6FBC3635A65D}" dt="2023-03-23T16:07:47.005" v="1758" actId="700"/>
          <ac:spMkLst>
            <pc:docMk/>
            <pc:sldMk cId="260115839" sldId="337"/>
            <ac:spMk id="3" creationId="{F522A7C1-D802-7574-5EC6-9A34F54BE8DE}"/>
          </ac:spMkLst>
        </pc:spChg>
        <pc:spChg chg="mod ord">
          <ac:chgData name="Demirel, Ahmet" userId="d0914b33-fe5b-4f98-abe9-94f4b362923f" providerId="ADAL" clId="{3E366389-2B3C-4B1C-9434-6FBC3635A65D}" dt="2023-03-23T16:07:47.005" v="1758" actId="700"/>
          <ac:spMkLst>
            <pc:docMk/>
            <pc:sldMk cId="260115839" sldId="337"/>
            <ac:spMk id="4" creationId="{3E57C293-61D6-2735-6AB7-6D3A95DDB98C}"/>
          </ac:spMkLst>
        </pc:spChg>
        <pc:spChg chg="mod ord">
          <ac:chgData name="Demirel, Ahmet" userId="d0914b33-fe5b-4f98-abe9-94f4b362923f" providerId="ADAL" clId="{3E366389-2B3C-4B1C-9434-6FBC3635A65D}" dt="2023-03-23T16:07:47.005" v="1758" actId="700"/>
          <ac:spMkLst>
            <pc:docMk/>
            <pc:sldMk cId="260115839" sldId="337"/>
            <ac:spMk id="5" creationId="{E631E721-DCEC-59F7-C157-747AAB467F35}"/>
          </ac:spMkLst>
        </pc:spChg>
        <pc:spChg chg="add del mod ord">
          <ac:chgData name="Demirel, Ahmet" userId="d0914b33-fe5b-4f98-abe9-94f4b362923f" providerId="ADAL" clId="{3E366389-2B3C-4B1C-9434-6FBC3635A65D}" dt="2023-03-23T16:09:45.510" v="1778" actId="478"/>
          <ac:spMkLst>
            <pc:docMk/>
            <pc:sldMk cId="260115839" sldId="337"/>
            <ac:spMk id="6" creationId="{02E07FD8-5E1E-816E-CECC-CAD7BC8D3A3D}"/>
          </ac:spMkLst>
        </pc:spChg>
        <pc:spChg chg="mod">
          <ac:chgData name="Demirel, Ahmet" userId="d0914b33-fe5b-4f98-abe9-94f4b362923f" providerId="ADAL" clId="{3E366389-2B3C-4B1C-9434-6FBC3635A65D}" dt="2023-03-23T16:19:09.490" v="2016" actId="1076"/>
          <ac:spMkLst>
            <pc:docMk/>
            <pc:sldMk cId="260115839" sldId="337"/>
            <ac:spMk id="9" creationId="{EA6F9C48-6EF3-EA97-96CA-E825EE92D48E}"/>
          </ac:spMkLst>
        </pc:spChg>
        <pc:spChg chg="mod">
          <ac:chgData name="Demirel, Ahmet" userId="d0914b33-fe5b-4f98-abe9-94f4b362923f" providerId="ADAL" clId="{3E366389-2B3C-4B1C-9434-6FBC3635A65D}" dt="2023-03-23T16:19:35.269" v="2080" actId="1038"/>
          <ac:spMkLst>
            <pc:docMk/>
            <pc:sldMk cId="260115839" sldId="337"/>
            <ac:spMk id="10" creationId="{5DE8823B-A710-4D1C-C547-F674C75A2FC6}"/>
          </ac:spMkLst>
        </pc:spChg>
        <pc:spChg chg="mod">
          <ac:chgData name="Demirel, Ahmet" userId="d0914b33-fe5b-4f98-abe9-94f4b362923f" providerId="ADAL" clId="{3E366389-2B3C-4B1C-9434-6FBC3635A65D}" dt="2023-03-23T16:20:41.269" v="2106" actId="20577"/>
          <ac:spMkLst>
            <pc:docMk/>
            <pc:sldMk cId="260115839" sldId="337"/>
            <ac:spMk id="11" creationId="{DE031690-78F9-513C-3CE2-0E68E4288BF8}"/>
          </ac:spMkLst>
        </pc:spChg>
        <pc:graphicFrameChg chg="add mod modGraphic">
          <ac:chgData name="Demirel, Ahmet" userId="d0914b33-fe5b-4f98-abe9-94f4b362923f" providerId="ADAL" clId="{3E366389-2B3C-4B1C-9434-6FBC3635A65D}" dt="2023-03-23T16:09:40.156" v="1777" actId="14734"/>
          <ac:graphicFrameMkLst>
            <pc:docMk/>
            <pc:sldMk cId="260115839" sldId="337"/>
            <ac:graphicFrameMk id="8" creationId="{BAFAD209-780C-7125-D7A9-E404F8ACD18C}"/>
          </ac:graphicFrameMkLst>
        </pc:graphicFrameChg>
        <pc:picChg chg="add mod">
          <ac:chgData name="Demirel, Ahmet" userId="d0914b33-fe5b-4f98-abe9-94f4b362923f" providerId="ADAL" clId="{3E366389-2B3C-4B1C-9434-6FBC3635A65D}" dt="2023-03-23T16:19:19.011" v="2029" actId="1037"/>
          <ac:picMkLst>
            <pc:docMk/>
            <pc:sldMk cId="260115839" sldId="337"/>
            <ac:picMk id="7" creationId="{D3C85BE9-D90B-DFC4-673E-17ED3983A141}"/>
          </ac:picMkLst>
        </pc:picChg>
        <pc:picChg chg="add mod">
          <ac:chgData name="Demirel, Ahmet" userId="d0914b33-fe5b-4f98-abe9-94f4b362923f" providerId="ADAL" clId="{3E366389-2B3C-4B1C-9434-6FBC3635A65D}" dt="2023-03-23T16:19:21.554" v="2038" actId="1037"/>
          <ac:picMkLst>
            <pc:docMk/>
            <pc:sldMk cId="260115839" sldId="337"/>
            <ac:picMk id="1026" creationId="{9AF55254-7922-A5D4-D087-190C3826C26D}"/>
          </ac:picMkLst>
        </pc:picChg>
      </pc:sldChg>
    </pc:docChg>
  </pc:docChgLst>
  <pc:docChgLst>
    <pc:chgData name="Honarvar, Elham" userId="S::e.honarvar@tue.nl::f9900785-a39a-45d5-8ecf-b28aa136962e" providerId="AD" clId="Web-{F22D677F-DCE9-4001-8BB9-6228D0ED5BA5}"/>
    <pc:docChg chg="modSld">
      <pc:chgData name="Honarvar, Elham" userId="S::e.honarvar@tue.nl::f9900785-a39a-45d5-8ecf-b28aa136962e" providerId="AD" clId="Web-{F22D677F-DCE9-4001-8BB9-6228D0ED5BA5}" dt="2023-03-24T09:12:32.500" v="15"/>
      <pc:docMkLst>
        <pc:docMk/>
      </pc:docMkLst>
      <pc:sldChg chg="modSp">
        <pc:chgData name="Honarvar, Elham" userId="S::e.honarvar@tue.nl::f9900785-a39a-45d5-8ecf-b28aa136962e" providerId="AD" clId="Web-{F22D677F-DCE9-4001-8BB9-6228D0ED5BA5}" dt="2023-03-24T09:11:44.858" v="5" actId="20577"/>
        <pc:sldMkLst>
          <pc:docMk/>
          <pc:sldMk cId="262894214" sldId="308"/>
        </pc:sldMkLst>
        <pc:spChg chg="mod">
          <ac:chgData name="Honarvar, Elham" userId="S::e.honarvar@tue.nl::f9900785-a39a-45d5-8ecf-b28aa136962e" providerId="AD" clId="Web-{F22D677F-DCE9-4001-8BB9-6228D0ED5BA5}" dt="2023-03-24T09:11:44.858" v="5" actId="20577"/>
          <ac:spMkLst>
            <pc:docMk/>
            <pc:sldMk cId="262894214" sldId="308"/>
            <ac:spMk id="9" creationId="{5AD1DF6D-59BA-D2A9-427C-4C894832E78E}"/>
          </ac:spMkLst>
        </pc:spChg>
      </pc:sldChg>
      <pc:sldChg chg="modSp">
        <pc:chgData name="Honarvar, Elham" userId="S::e.honarvar@tue.nl::f9900785-a39a-45d5-8ecf-b28aa136962e" providerId="AD" clId="Web-{F22D677F-DCE9-4001-8BB9-6228D0ED5BA5}" dt="2023-03-24T09:12:32.500" v="15"/>
        <pc:sldMkLst>
          <pc:docMk/>
          <pc:sldMk cId="2900738997" sldId="338"/>
        </pc:sldMkLst>
        <pc:graphicFrameChg chg="mod modGraphic">
          <ac:chgData name="Honarvar, Elham" userId="S::e.honarvar@tue.nl::f9900785-a39a-45d5-8ecf-b28aa136962e" providerId="AD" clId="Web-{F22D677F-DCE9-4001-8BB9-6228D0ED5BA5}" dt="2023-03-24T09:12:32.500" v="15"/>
          <ac:graphicFrameMkLst>
            <pc:docMk/>
            <pc:sldMk cId="2900738997" sldId="338"/>
            <ac:graphicFrameMk id="6" creationId="{CFF2CFA7-92D6-CE50-101A-3F837A1DF54A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6365A5-F519-4ABF-AABD-4D181ADA52F4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DA0C06-78CE-4380-850B-D111EC0AFC32}">
      <dgm:prSet/>
      <dgm:spPr/>
      <dgm:t>
        <a:bodyPr/>
        <a:lstStyle/>
        <a:p>
          <a:r>
            <a:rPr lang="en-US" b="1"/>
            <a:t>Motivation</a:t>
          </a:r>
        </a:p>
      </dgm:t>
    </dgm:pt>
    <dgm:pt modelId="{A26AB4F1-6E49-44DD-A097-95B074DE9505}" type="parTrans" cxnId="{250F3E05-FB03-44B6-A6DC-804CC58DBFBE}">
      <dgm:prSet/>
      <dgm:spPr/>
      <dgm:t>
        <a:bodyPr/>
        <a:lstStyle/>
        <a:p>
          <a:endParaRPr lang="en-US"/>
        </a:p>
      </dgm:t>
    </dgm:pt>
    <dgm:pt modelId="{6D78CD76-ED28-493A-88E5-3E141C4C93D8}" type="sibTrans" cxnId="{250F3E05-FB03-44B6-A6DC-804CC58DBFBE}">
      <dgm:prSet/>
      <dgm:spPr/>
      <dgm:t>
        <a:bodyPr/>
        <a:lstStyle/>
        <a:p>
          <a:endParaRPr lang="en-US"/>
        </a:p>
      </dgm:t>
    </dgm:pt>
    <dgm:pt modelId="{03A205EA-38DC-42DA-BA73-0120E91BF7E5}">
      <dgm:prSet/>
      <dgm:spPr/>
      <dgm:t>
        <a:bodyPr/>
        <a:lstStyle/>
        <a:p>
          <a:r>
            <a:rPr lang="en-US" b="1"/>
            <a:t>System Thinking Process - </a:t>
          </a:r>
          <a:r>
            <a:rPr lang="en-US"/>
            <a:t>Requirement analysis</a:t>
          </a:r>
        </a:p>
      </dgm:t>
    </dgm:pt>
    <dgm:pt modelId="{1D19FE46-4352-4CB2-8063-49BD3B82CB26}" type="parTrans" cxnId="{2952EDC9-3F6D-4F4A-A642-F9FBEC0CEA95}">
      <dgm:prSet/>
      <dgm:spPr/>
      <dgm:t>
        <a:bodyPr/>
        <a:lstStyle/>
        <a:p>
          <a:endParaRPr lang="en-US"/>
        </a:p>
      </dgm:t>
    </dgm:pt>
    <dgm:pt modelId="{F6B74067-C40C-43DD-826E-10EB6E5E3A84}" type="sibTrans" cxnId="{2952EDC9-3F6D-4F4A-A642-F9FBEC0CEA95}">
      <dgm:prSet/>
      <dgm:spPr/>
      <dgm:t>
        <a:bodyPr/>
        <a:lstStyle/>
        <a:p>
          <a:endParaRPr lang="en-US"/>
        </a:p>
      </dgm:t>
    </dgm:pt>
    <dgm:pt modelId="{55F63B57-1867-42E9-841C-F71CF8F977A7}">
      <dgm:prSet/>
      <dgm:spPr/>
      <dgm:t>
        <a:bodyPr/>
        <a:lstStyle/>
        <a:p>
          <a:r>
            <a:rPr lang="en-US" b="1"/>
            <a:t>System architecture</a:t>
          </a:r>
          <a:endParaRPr lang="en-US"/>
        </a:p>
      </dgm:t>
    </dgm:pt>
    <dgm:pt modelId="{717DE9A9-EEF7-47AF-8069-2E72964722FE}" type="parTrans" cxnId="{CACF2821-3218-49BC-B672-056F19D73E46}">
      <dgm:prSet/>
      <dgm:spPr/>
      <dgm:t>
        <a:bodyPr/>
        <a:lstStyle/>
        <a:p>
          <a:endParaRPr lang="en-US"/>
        </a:p>
      </dgm:t>
    </dgm:pt>
    <dgm:pt modelId="{00CEE073-CD50-41DF-9BAE-BE3C566C91FA}" type="sibTrans" cxnId="{CACF2821-3218-49BC-B672-056F19D73E46}">
      <dgm:prSet/>
      <dgm:spPr/>
      <dgm:t>
        <a:bodyPr/>
        <a:lstStyle/>
        <a:p>
          <a:endParaRPr lang="en-US"/>
        </a:p>
      </dgm:t>
    </dgm:pt>
    <dgm:pt modelId="{1096B2E5-4259-4398-8310-C39FDF6716D2}">
      <dgm:prSet/>
      <dgm:spPr/>
      <dgm:t>
        <a:bodyPr/>
        <a:lstStyle/>
        <a:p>
          <a:r>
            <a:rPr lang="en-US" b="1"/>
            <a:t>Implementation and Validation</a:t>
          </a:r>
          <a:endParaRPr lang="en-US"/>
        </a:p>
      </dgm:t>
    </dgm:pt>
    <dgm:pt modelId="{9657492A-B06A-415A-B677-A0A00FD9405C}" type="parTrans" cxnId="{892C635A-B23E-4C73-A773-024DD6E8BFC1}">
      <dgm:prSet/>
      <dgm:spPr/>
      <dgm:t>
        <a:bodyPr/>
        <a:lstStyle/>
        <a:p>
          <a:endParaRPr lang="en-US"/>
        </a:p>
      </dgm:t>
    </dgm:pt>
    <dgm:pt modelId="{6E78A5F5-EFDF-46B5-9C98-EE84CB2572C6}" type="sibTrans" cxnId="{892C635A-B23E-4C73-A773-024DD6E8BFC1}">
      <dgm:prSet/>
      <dgm:spPr/>
      <dgm:t>
        <a:bodyPr/>
        <a:lstStyle/>
        <a:p>
          <a:endParaRPr lang="en-US"/>
        </a:p>
      </dgm:t>
    </dgm:pt>
    <dgm:pt modelId="{F6281737-0FE1-4C66-A773-AE745914F293}">
      <dgm:prSet/>
      <dgm:spPr/>
      <dgm:t>
        <a:bodyPr/>
        <a:lstStyle/>
        <a:p>
          <a:r>
            <a:rPr lang="en-US" b="1"/>
            <a:t>Future work</a:t>
          </a:r>
          <a:endParaRPr lang="en-US"/>
        </a:p>
      </dgm:t>
    </dgm:pt>
    <dgm:pt modelId="{1E5CED2F-9D2F-4178-8655-165B2512E76B}" type="parTrans" cxnId="{471A7123-4804-4D90-8204-F8E7DA1D3334}">
      <dgm:prSet/>
      <dgm:spPr/>
      <dgm:t>
        <a:bodyPr/>
        <a:lstStyle/>
        <a:p>
          <a:endParaRPr lang="en-US"/>
        </a:p>
      </dgm:t>
    </dgm:pt>
    <dgm:pt modelId="{1625EB1B-E3A3-4505-B9D1-3C236D32EDE4}" type="sibTrans" cxnId="{471A7123-4804-4D90-8204-F8E7DA1D3334}">
      <dgm:prSet/>
      <dgm:spPr/>
      <dgm:t>
        <a:bodyPr/>
        <a:lstStyle/>
        <a:p>
          <a:endParaRPr lang="en-US"/>
        </a:p>
      </dgm:t>
    </dgm:pt>
    <dgm:pt modelId="{6EFD7A16-9250-425F-9AF8-2B6106277620}" type="pres">
      <dgm:prSet presAssocID="{D96365A5-F519-4ABF-AABD-4D181ADA52F4}" presName="linear" presStyleCnt="0">
        <dgm:presLayoutVars>
          <dgm:animLvl val="lvl"/>
          <dgm:resizeHandles val="exact"/>
        </dgm:presLayoutVars>
      </dgm:prSet>
      <dgm:spPr/>
    </dgm:pt>
    <dgm:pt modelId="{A065EF79-FCA0-47A7-9574-EE58FD640927}" type="pres">
      <dgm:prSet presAssocID="{EDDA0C06-78CE-4380-850B-D111EC0AFC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F897CA5-D06C-4916-AD90-F46131694D5D}" type="pres">
      <dgm:prSet presAssocID="{6D78CD76-ED28-493A-88E5-3E141C4C93D8}" presName="spacer" presStyleCnt="0"/>
      <dgm:spPr/>
    </dgm:pt>
    <dgm:pt modelId="{1606C1F2-4593-4AE4-959A-04482C8B8980}" type="pres">
      <dgm:prSet presAssocID="{03A205EA-38DC-42DA-BA73-0120E91BF7E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57B36B8-C395-4AFD-AD5D-2299CA6B0082}" type="pres">
      <dgm:prSet presAssocID="{F6B74067-C40C-43DD-826E-10EB6E5E3A84}" presName="spacer" presStyleCnt="0"/>
      <dgm:spPr/>
    </dgm:pt>
    <dgm:pt modelId="{EE5A4D7A-6AF7-45F1-ACC1-98665F483C8D}" type="pres">
      <dgm:prSet presAssocID="{55F63B57-1867-42E9-841C-F71CF8F977A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11550D8-8845-4BAC-815F-A4B9F479D6C7}" type="pres">
      <dgm:prSet presAssocID="{00CEE073-CD50-41DF-9BAE-BE3C566C91FA}" presName="spacer" presStyleCnt="0"/>
      <dgm:spPr/>
    </dgm:pt>
    <dgm:pt modelId="{B3A82A0E-3999-4879-9EBE-659E24FE7B5D}" type="pres">
      <dgm:prSet presAssocID="{1096B2E5-4259-4398-8310-C39FDF6716D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0B2060E-25AD-40A4-9AFA-C77B596B3035}" type="pres">
      <dgm:prSet presAssocID="{6E78A5F5-EFDF-46B5-9C98-EE84CB2572C6}" presName="spacer" presStyleCnt="0"/>
      <dgm:spPr/>
    </dgm:pt>
    <dgm:pt modelId="{BB68244E-6A18-4BD5-8243-16170D192749}" type="pres">
      <dgm:prSet presAssocID="{F6281737-0FE1-4C66-A773-AE745914F29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50F3E05-FB03-44B6-A6DC-804CC58DBFBE}" srcId="{D96365A5-F519-4ABF-AABD-4D181ADA52F4}" destId="{EDDA0C06-78CE-4380-850B-D111EC0AFC32}" srcOrd="0" destOrd="0" parTransId="{A26AB4F1-6E49-44DD-A097-95B074DE9505}" sibTransId="{6D78CD76-ED28-493A-88E5-3E141C4C93D8}"/>
    <dgm:cxn modelId="{CACF2821-3218-49BC-B672-056F19D73E46}" srcId="{D96365A5-F519-4ABF-AABD-4D181ADA52F4}" destId="{55F63B57-1867-42E9-841C-F71CF8F977A7}" srcOrd="2" destOrd="0" parTransId="{717DE9A9-EEF7-47AF-8069-2E72964722FE}" sibTransId="{00CEE073-CD50-41DF-9BAE-BE3C566C91FA}"/>
    <dgm:cxn modelId="{471A7123-4804-4D90-8204-F8E7DA1D3334}" srcId="{D96365A5-F519-4ABF-AABD-4D181ADA52F4}" destId="{F6281737-0FE1-4C66-A773-AE745914F293}" srcOrd="4" destOrd="0" parTransId="{1E5CED2F-9D2F-4178-8655-165B2512E76B}" sibTransId="{1625EB1B-E3A3-4505-B9D1-3C236D32EDE4}"/>
    <dgm:cxn modelId="{828ED855-9169-4740-A105-99DC3550C064}" type="presOf" srcId="{EDDA0C06-78CE-4380-850B-D111EC0AFC32}" destId="{A065EF79-FCA0-47A7-9574-EE58FD640927}" srcOrd="0" destOrd="0" presId="urn:microsoft.com/office/officeart/2005/8/layout/vList2"/>
    <dgm:cxn modelId="{C10D1857-BCB0-48E5-A46A-89D6E3369771}" type="presOf" srcId="{03A205EA-38DC-42DA-BA73-0120E91BF7E5}" destId="{1606C1F2-4593-4AE4-959A-04482C8B8980}" srcOrd="0" destOrd="0" presId="urn:microsoft.com/office/officeart/2005/8/layout/vList2"/>
    <dgm:cxn modelId="{892C635A-B23E-4C73-A773-024DD6E8BFC1}" srcId="{D96365A5-F519-4ABF-AABD-4D181ADA52F4}" destId="{1096B2E5-4259-4398-8310-C39FDF6716D2}" srcOrd="3" destOrd="0" parTransId="{9657492A-B06A-415A-B677-A0A00FD9405C}" sibTransId="{6E78A5F5-EFDF-46B5-9C98-EE84CB2572C6}"/>
    <dgm:cxn modelId="{9C30428C-454F-4B11-98EB-938AF238D85D}" type="presOf" srcId="{55F63B57-1867-42E9-841C-F71CF8F977A7}" destId="{EE5A4D7A-6AF7-45F1-ACC1-98665F483C8D}" srcOrd="0" destOrd="0" presId="urn:microsoft.com/office/officeart/2005/8/layout/vList2"/>
    <dgm:cxn modelId="{62E2CBA1-F0C0-4490-A2A8-14A91AE82F2C}" type="presOf" srcId="{F6281737-0FE1-4C66-A773-AE745914F293}" destId="{BB68244E-6A18-4BD5-8243-16170D192749}" srcOrd="0" destOrd="0" presId="urn:microsoft.com/office/officeart/2005/8/layout/vList2"/>
    <dgm:cxn modelId="{9915E3AD-D78B-4A0B-AE0B-E29B6E6E5D89}" type="presOf" srcId="{D96365A5-F519-4ABF-AABD-4D181ADA52F4}" destId="{6EFD7A16-9250-425F-9AF8-2B6106277620}" srcOrd="0" destOrd="0" presId="urn:microsoft.com/office/officeart/2005/8/layout/vList2"/>
    <dgm:cxn modelId="{2952EDC9-3F6D-4F4A-A642-F9FBEC0CEA95}" srcId="{D96365A5-F519-4ABF-AABD-4D181ADA52F4}" destId="{03A205EA-38DC-42DA-BA73-0120E91BF7E5}" srcOrd="1" destOrd="0" parTransId="{1D19FE46-4352-4CB2-8063-49BD3B82CB26}" sibTransId="{F6B74067-C40C-43DD-826E-10EB6E5E3A84}"/>
    <dgm:cxn modelId="{56EDF6DA-FDC5-443B-9584-9AD547B73712}" type="presOf" srcId="{1096B2E5-4259-4398-8310-C39FDF6716D2}" destId="{B3A82A0E-3999-4879-9EBE-659E24FE7B5D}" srcOrd="0" destOrd="0" presId="urn:microsoft.com/office/officeart/2005/8/layout/vList2"/>
    <dgm:cxn modelId="{82859E57-567D-450F-88D1-A41FB19DAC8E}" type="presParOf" srcId="{6EFD7A16-9250-425F-9AF8-2B6106277620}" destId="{A065EF79-FCA0-47A7-9574-EE58FD640927}" srcOrd="0" destOrd="0" presId="urn:microsoft.com/office/officeart/2005/8/layout/vList2"/>
    <dgm:cxn modelId="{42147B8A-6EE6-499F-8CFC-329A1AB5E40B}" type="presParOf" srcId="{6EFD7A16-9250-425F-9AF8-2B6106277620}" destId="{EF897CA5-D06C-4916-AD90-F46131694D5D}" srcOrd="1" destOrd="0" presId="urn:microsoft.com/office/officeart/2005/8/layout/vList2"/>
    <dgm:cxn modelId="{D8624646-8D18-4466-918E-C85EE7F23A06}" type="presParOf" srcId="{6EFD7A16-9250-425F-9AF8-2B6106277620}" destId="{1606C1F2-4593-4AE4-959A-04482C8B8980}" srcOrd="2" destOrd="0" presId="urn:microsoft.com/office/officeart/2005/8/layout/vList2"/>
    <dgm:cxn modelId="{AB3165BB-061D-457C-ACE4-31462DA130F0}" type="presParOf" srcId="{6EFD7A16-9250-425F-9AF8-2B6106277620}" destId="{A57B36B8-C395-4AFD-AD5D-2299CA6B0082}" srcOrd="3" destOrd="0" presId="urn:microsoft.com/office/officeart/2005/8/layout/vList2"/>
    <dgm:cxn modelId="{A085CFC8-5627-4D09-AB44-2F802A6A9744}" type="presParOf" srcId="{6EFD7A16-9250-425F-9AF8-2B6106277620}" destId="{EE5A4D7A-6AF7-45F1-ACC1-98665F483C8D}" srcOrd="4" destOrd="0" presId="urn:microsoft.com/office/officeart/2005/8/layout/vList2"/>
    <dgm:cxn modelId="{BF474C5F-FD24-4585-A655-731F579A6C30}" type="presParOf" srcId="{6EFD7A16-9250-425F-9AF8-2B6106277620}" destId="{611550D8-8845-4BAC-815F-A4B9F479D6C7}" srcOrd="5" destOrd="0" presId="urn:microsoft.com/office/officeart/2005/8/layout/vList2"/>
    <dgm:cxn modelId="{432E87AE-26B4-4807-812C-5971D268422D}" type="presParOf" srcId="{6EFD7A16-9250-425F-9AF8-2B6106277620}" destId="{B3A82A0E-3999-4879-9EBE-659E24FE7B5D}" srcOrd="6" destOrd="0" presId="urn:microsoft.com/office/officeart/2005/8/layout/vList2"/>
    <dgm:cxn modelId="{21D0E6E7-259A-4BF6-9ABA-C0448BA8F301}" type="presParOf" srcId="{6EFD7A16-9250-425F-9AF8-2B6106277620}" destId="{B0B2060E-25AD-40A4-9AFA-C77B596B3035}" srcOrd="7" destOrd="0" presId="urn:microsoft.com/office/officeart/2005/8/layout/vList2"/>
    <dgm:cxn modelId="{02E17CD6-C6EE-4612-9BA5-9E9842679693}" type="presParOf" srcId="{6EFD7A16-9250-425F-9AF8-2B6106277620}" destId="{BB68244E-6A18-4BD5-8243-16170D19274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FF2AA0-7F85-432B-8546-E1BCF352CD07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4433C6-4800-4718-BE46-B2D46D97C424}">
      <dgm:prSet custT="1"/>
      <dgm:spPr/>
      <dgm:t>
        <a:bodyPr/>
        <a:lstStyle/>
        <a:p>
          <a:r>
            <a:rPr lang="en-US" sz="1200" baseline="0"/>
            <a:t>Avoid bias in decision making</a:t>
          </a:r>
          <a:endParaRPr lang="en-US" sz="1200"/>
        </a:p>
      </dgm:t>
    </dgm:pt>
    <dgm:pt modelId="{325FE5A5-6BCC-47FB-A081-A4EA6E9E40B4}" type="parTrans" cxnId="{FDD63E71-4A43-4269-BBA7-A76BB929052C}">
      <dgm:prSet/>
      <dgm:spPr/>
      <dgm:t>
        <a:bodyPr/>
        <a:lstStyle/>
        <a:p>
          <a:endParaRPr lang="en-US"/>
        </a:p>
      </dgm:t>
    </dgm:pt>
    <dgm:pt modelId="{4B6C27DF-7C09-4B4B-9169-B84A1F1D1812}" type="sibTrans" cxnId="{FDD63E71-4A43-4269-BBA7-A76BB929052C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C248462F-0D21-4C44-A143-76A87A622E21}">
      <dgm:prSet custT="1"/>
      <dgm:spPr/>
      <dgm:t>
        <a:bodyPr/>
        <a:lstStyle/>
        <a:p>
          <a:r>
            <a:rPr lang="en-US" sz="1200" baseline="0"/>
            <a:t>Help human referee to have complete vision of the field</a:t>
          </a:r>
          <a:endParaRPr lang="en-US" sz="1200"/>
        </a:p>
      </dgm:t>
    </dgm:pt>
    <dgm:pt modelId="{9D74C354-A9C0-4D7D-9E60-AA6204B377FF}" type="parTrans" cxnId="{BE6D37FF-4E0C-4A64-8913-B9247E83FAE6}">
      <dgm:prSet/>
      <dgm:spPr/>
      <dgm:t>
        <a:bodyPr/>
        <a:lstStyle/>
        <a:p>
          <a:endParaRPr lang="en-US"/>
        </a:p>
      </dgm:t>
    </dgm:pt>
    <dgm:pt modelId="{2AAB1CE8-CABB-4B5A-8319-8D0EA101B9BB}" type="sibTrans" cxnId="{BE6D37FF-4E0C-4A64-8913-B9247E83FAE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CDCC838-4237-492F-8B51-65B056740914}">
      <dgm:prSet custT="1"/>
      <dgm:spPr/>
      <dgm:t>
        <a:bodyPr/>
        <a:lstStyle/>
        <a:p>
          <a:r>
            <a:rPr lang="en-US" sz="1200" baseline="0"/>
            <a:t>Avoid human error</a:t>
          </a:r>
          <a:endParaRPr lang="en-US" sz="1200"/>
        </a:p>
      </dgm:t>
    </dgm:pt>
    <dgm:pt modelId="{90D2053B-18F3-480C-94C1-004E87E355EF}" type="parTrans" cxnId="{2722FD65-4374-4398-BE4A-FAAD5FD4197A}">
      <dgm:prSet/>
      <dgm:spPr/>
      <dgm:t>
        <a:bodyPr/>
        <a:lstStyle/>
        <a:p>
          <a:endParaRPr lang="en-US"/>
        </a:p>
      </dgm:t>
    </dgm:pt>
    <dgm:pt modelId="{EFFF64CB-80EE-4D6C-98A7-E50D09F17AEF}" type="sibTrans" cxnId="{2722FD65-4374-4398-BE4A-FAAD5FD4197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7C1B17B-BC82-413D-9600-A58BE71EA184}">
      <dgm:prSet custT="1"/>
      <dgm:spPr/>
      <dgm:t>
        <a:bodyPr/>
        <a:lstStyle/>
        <a:p>
          <a:pPr rtl="0"/>
          <a:r>
            <a:rPr lang="en-US" sz="1200">
              <a:latin typeface="Calibri"/>
            </a:rPr>
            <a:t>Assist human Referee in rules that are difficult to interpret</a:t>
          </a:r>
        </a:p>
      </dgm:t>
    </dgm:pt>
    <dgm:pt modelId="{F01E0AC8-BDE4-4465-A57A-33FACB23BB37}" type="parTrans" cxnId="{F67D0E65-5DCB-44E8-9917-754E01A51F4B}">
      <dgm:prSet/>
      <dgm:spPr/>
      <dgm:t>
        <a:bodyPr/>
        <a:lstStyle/>
        <a:p>
          <a:endParaRPr lang="en-NL"/>
        </a:p>
      </dgm:t>
    </dgm:pt>
    <dgm:pt modelId="{7A6EAF4A-04CD-4E94-A758-52C6EF9F089A}" type="sibTrans" cxnId="{F67D0E65-5DCB-44E8-9917-754E01A51F4B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EAECB66C-D0F8-4962-AAD0-034D8F5F8539}">
      <dgm:prSet phldr="0"/>
      <dgm:spPr/>
      <dgm:t>
        <a:bodyPr/>
        <a:lstStyle/>
        <a:p>
          <a:pPr rtl="0"/>
          <a:r>
            <a:rPr lang="en-US">
              <a:latin typeface="Calibri"/>
            </a:rPr>
            <a:t>Help Referee for checking rule procedures</a:t>
          </a:r>
        </a:p>
      </dgm:t>
    </dgm:pt>
    <dgm:pt modelId="{04C3C335-49E3-4795-BAF5-656FE5CB5F1F}" type="parTrans" cxnId="{4A816EA0-816C-4718-94C0-B8CC3AD353E9}">
      <dgm:prSet/>
      <dgm:spPr/>
      <dgm:t>
        <a:bodyPr/>
        <a:lstStyle/>
        <a:p>
          <a:endParaRPr lang="en-NL"/>
        </a:p>
      </dgm:t>
    </dgm:pt>
    <dgm:pt modelId="{80F4D61E-F33A-40C1-B9CC-0AE4C408F1DE}" type="sibTrans" cxnId="{4A816EA0-816C-4718-94C0-B8CC3AD353E9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8E049D85-5A63-4C60-84DC-23EDA5F1CD23}" type="pres">
      <dgm:prSet presAssocID="{BDFF2AA0-7F85-432B-8546-E1BCF352CD07}" presName="Name0" presStyleCnt="0">
        <dgm:presLayoutVars>
          <dgm:animLvl val="lvl"/>
          <dgm:resizeHandles val="exact"/>
        </dgm:presLayoutVars>
      </dgm:prSet>
      <dgm:spPr/>
    </dgm:pt>
    <dgm:pt modelId="{C21FA913-10AC-4D9F-8BEF-181E7AC5CD57}" type="pres">
      <dgm:prSet presAssocID="{C14433C6-4800-4718-BE46-B2D46D97C424}" presName="compositeNode" presStyleCnt="0">
        <dgm:presLayoutVars>
          <dgm:bulletEnabled val="1"/>
        </dgm:presLayoutVars>
      </dgm:prSet>
      <dgm:spPr/>
    </dgm:pt>
    <dgm:pt modelId="{D12E157B-860B-4230-A45A-0FDEEB1DFD52}" type="pres">
      <dgm:prSet presAssocID="{C14433C6-4800-4718-BE46-B2D46D97C424}" presName="bgRect" presStyleLbl="bgAccFollowNode1" presStyleIdx="0" presStyleCnt="5" custLinFactNeighborX="-185" custLinFactNeighborY="1384"/>
      <dgm:spPr/>
    </dgm:pt>
    <dgm:pt modelId="{5B8C90D5-F446-43EF-A7CD-E6580FF47FA1}" type="pres">
      <dgm:prSet presAssocID="{4B6C27DF-7C09-4B4B-9169-B84A1F1D1812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169F7AA0-0F00-4980-98BD-C32B0799F9FA}" type="pres">
      <dgm:prSet presAssocID="{C14433C6-4800-4718-BE46-B2D46D97C424}" presName="bottomLine" presStyleLbl="alignNode1" presStyleIdx="1" presStyleCnt="10">
        <dgm:presLayoutVars/>
      </dgm:prSet>
      <dgm:spPr/>
    </dgm:pt>
    <dgm:pt modelId="{B3D6798D-AA06-4276-BF8A-B78D4A230BC7}" type="pres">
      <dgm:prSet presAssocID="{C14433C6-4800-4718-BE46-B2D46D97C424}" presName="nodeText" presStyleLbl="bgAccFollowNode1" presStyleIdx="0" presStyleCnt="5">
        <dgm:presLayoutVars>
          <dgm:bulletEnabled val="1"/>
        </dgm:presLayoutVars>
      </dgm:prSet>
      <dgm:spPr/>
    </dgm:pt>
    <dgm:pt modelId="{7C984F19-4BE3-4E23-B287-A73CABB5A9CE}" type="pres">
      <dgm:prSet presAssocID="{4B6C27DF-7C09-4B4B-9169-B84A1F1D1812}" presName="sibTrans" presStyleCnt="0"/>
      <dgm:spPr/>
    </dgm:pt>
    <dgm:pt modelId="{9DCD15B3-C2C2-4D1B-8E2F-A0726E64A957}" type="pres">
      <dgm:prSet presAssocID="{C248462F-0D21-4C44-A143-76A87A622E21}" presName="compositeNode" presStyleCnt="0">
        <dgm:presLayoutVars>
          <dgm:bulletEnabled val="1"/>
        </dgm:presLayoutVars>
      </dgm:prSet>
      <dgm:spPr/>
    </dgm:pt>
    <dgm:pt modelId="{F434AF5F-7A2C-43D0-8665-DB14B443A7A9}" type="pres">
      <dgm:prSet presAssocID="{C248462F-0D21-4C44-A143-76A87A622E21}" presName="bgRect" presStyleLbl="bgAccFollowNode1" presStyleIdx="1" presStyleCnt="5"/>
      <dgm:spPr/>
    </dgm:pt>
    <dgm:pt modelId="{06355659-1FC0-45B5-A07A-F15CE2653D3B}" type="pres">
      <dgm:prSet presAssocID="{2AAB1CE8-CABB-4B5A-8319-8D0EA101B9BB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CB4452B8-F253-44F7-8FEA-C93D870253F8}" type="pres">
      <dgm:prSet presAssocID="{C248462F-0D21-4C44-A143-76A87A622E21}" presName="bottomLine" presStyleLbl="alignNode1" presStyleIdx="3" presStyleCnt="10">
        <dgm:presLayoutVars/>
      </dgm:prSet>
      <dgm:spPr/>
    </dgm:pt>
    <dgm:pt modelId="{E5D2F4F0-9B5F-4DBB-8F25-541B328E3D11}" type="pres">
      <dgm:prSet presAssocID="{C248462F-0D21-4C44-A143-76A87A622E21}" presName="nodeText" presStyleLbl="bgAccFollowNode1" presStyleIdx="1" presStyleCnt="5">
        <dgm:presLayoutVars>
          <dgm:bulletEnabled val="1"/>
        </dgm:presLayoutVars>
      </dgm:prSet>
      <dgm:spPr/>
    </dgm:pt>
    <dgm:pt modelId="{4E07C4CA-CE02-470D-B99C-37910A4A4459}" type="pres">
      <dgm:prSet presAssocID="{2AAB1CE8-CABB-4B5A-8319-8D0EA101B9BB}" presName="sibTrans" presStyleCnt="0"/>
      <dgm:spPr/>
    </dgm:pt>
    <dgm:pt modelId="{7B6A18FF-7A1C-43DB-8AC8-194B194F6ED7}" type="pres">
      <dgm:prSet presAssocID="{8CDCC838-4237-492F-8B51-65B056740914}" presName="compositeNode" presStyleCnt="0">
        <dgm:presLayoutVars>
          <dgm:bulletEnabled val="1"/>
        </dgm:presLayoutVars>
      </dgm:prSet>
      <dgm:spPr/>
    </dgm:pt>
    <dgm:pt modelId="{8B4073C1-EEAB-4B36-84E4-E0EB1FC8C8AF}" type="pres">
      <dgm:prSet presAssocID="{8CDCC838-4237-492F-8B51-65B056740914}" presName="bgRect" presStyleLbl="bgAccFollowNode1" presStyleIdx="2" presStyleCnt="5"/>
      <dgm:spPr/>
    </dgm:pt>
    <dgm:pt modelId="{4109973B-53BF-4F0E-A9BE-0A155C6B2614}" type="pres">
      <dgm:prSet presAssocID="{EFFF64CB-80EE-4D6C-98A7-E50D09F17AEF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FBFEF7A4-87A2-4443-85E4-F8A99B3A59D7}" type="pres">
      <dgm:prSet presAssocID="{8CDCC838-4237-492F-8B51-65B056740914}" presName="bottomLine" presStyleLbl="alignNode1" presStyleIdx="5" presStyleCnt="10">
        <dgm:presLayoutVars/>
      </dgm:prSet>
      <dgm:spPr/>
    </dgm:pt>
    <dgm:pt modelId="{3C5EFA0A-E34B-4F32-85D8-B4C80EBDB020}" type="pres">
      <dgm:prSet presAssocID="{8CDCC838-4237-492F-8B51-65B056740914}" presName="nodeText" presStyleLbl="bgAccFollowNode1" presStyleIdx="2" presStyleCnt="5">
        <dgm:presLayoutVars>
          <dgm:bulletEnabled val="1"/>
        </dgm:presLayoutVars>
      </dgm:prSet>
      <dgm:spPr/>
    </dgm:pt>
    <dgm:pt modelId="{4EB57022-7541-4AE0-80B1-C62032BB8B84}" type="pres">
      <dgm:prSet presAssocID="{EFFF64CB-80EE-4D6C-98A7-E50D09F17AEF}" presName="sibTrans" presStyleCnt="0"/>
      <dgm:spPr/>
    </dgm:pt>
    <dgm:pt modelId="{E6BF14D7-66E2-4119-A67C-7ADF3BA6B960}" type="pres">
      <dgm:prSet presAssocID="{17C1B17B-BC82-413D-9600-A58BE71EA184}" presName="compositeNode" presStyleCnt="0">
        <dgm:presLayoutVars>
          <dgm:bulletEnabled val="1"/>
        </dgm:presLayoutVars>
      </dgm:prSet>
      <dgm:spPr/>
    </dgm:pt>
    <dgm:pt modelId="{86C889D4-BCB9-45A8-BF7B-247F75A0237C}" type="pres">
      <dgm:prSet presAssocID="{17C1B17B-BC82-413D-9600-A58BE71EA184}" presName="bgRect" presStyleLbl="bgAccFollowNode1" presStyleIdx="3" presStyleCnt="5"/>
      <dgm:spPr/>
    </dgm:pt>
    <dgm:pt modelId="{5666084E-7241-4D65-9D21-FB1E68B23B4F}" type="pres">
      <dgm:prSet presAssocID="{7A6EAF4A-04CD-4E94-A758-52C6EF9F089A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27D44A33-F11F-408C-899B-2C205EE88BCE}" type="pres">
      <dgm:prSet presAssocID="{17C1B17B-BC82-413D-9600-A58BE71EA184}" presName="bottomLine" presStyleLbl="alignNode1" presStyleIdx="7" presStyleCnt="10">
        <dgm:presLayoutVars/>
      </dgm:prSet>
      <dgm:spPr/>
    </dgm:pt>
    <dgm:pt modelId="{F6FEA1DC-560D-489F-8C4C-3F711F074CF7}" type="pres">
      <dgm:prSet presAssocID="{17C1B17B-BC82-413D-9600-A58BE71EA184}" presName="nodeText" presStyleLbl="bgAccFollowNode1" presStyleIdx="3" presStyleCnt="5">
        <dgm:presLayoutVars>
          <dgm:bulletEnabled val="1"/>
        </dgm:presLayoutVars>
      </dgm:prSet>
      <dgm:spPr/>
    </dgm:pt>
    <dgm:pt modelId="{87A3E2E7-A14E-45D5-944C-93AB28A16A95}" type="pres">
      <dgm:prSet presAssocID="{7A6EAF4A-04CD-4E94-A758-52C6EF9F089A}" presName="sibTrans" presStyleCnt="0"/>
      <dgm:spPr/>
    </dgm:pt>
    <dgm:pt modelId="{785AA24F-278D-43B6-B080-1A29E45D0EF7}" type="pres">
      <dgm:prSet presAssocID="{EAECB66C-D0F8-4962-AAD0-034D8F5F8539}" presName="compositeNode" presStyleCnt="0">
        <dgm:presLayoutVars>
          <dgm:bulletEnabled val="1"/>
        </dgm:presLayoutVars>
      </dgm:prSet>
      <dgm:spPr/>
    </dgm:pt>
    <dgm:pt modelId="{2DD6326C-0438-4DF4-9973-ABF89F6A4EF0}" type="pres">
      <dgm:prSet presAssocID="{EAECB66C-D0F8-4962-AAD0-034D8F5F8539}" presName="bgRect" presStyleLbl="bgAccFollowNode1" presStyleIdx="4" presStyleCnt="5"/>
      <dgm:spPr/>
    </dgm:pt>
    <dgm:pt modelId="{09D600BD-269B-4BC7-BBBC-3597DFD0041D}" type="pres">
      <dgm:prSet presAssocID="{80F4D61E-F33A-40C1-B9CC-0AE4C408F1DE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8E4530A0-E510-4983-9115-EE79C364D4D6}" type="pres">
      <dgm:prSet presAssocID="{EAECB66C-D0F8-4962-AAD0-034D8F5F8539}" presName="bottomLine" presStyleLbl="alignNode1" presStyleIdx="9" presStyleCnt="10">
        <dgm:presLayoutVars/>
      </dgm:prSet>
      <dgm:spPr/>
    </dgm:pt>
    <dgm:pt modelId="{6F64B26E-EB57-4EF3-86B5-EDAC7A952221}" type="pres">
      <dgm:prSet presAssocID="{EAECB66C-D0F8-4962-AAD0-034D8F5F8539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945ADD09-6F36-4ADF-9EB5-871FE99C5EC1}" type="presOf" srcId="{EAECB66C-D0F8-4962-AAD0-034D8F5F8539}" destId="{2DD6326C-0438-4DF4-9973-ABF89F6A4EF0}" srcOrd="0" destOrd="0" presId="urn:microsoft.com/office/officeart/2016/7/layout/BasicLinearProcessNumbered"/>
    <dgm:cxn modelId="{0022EF28-7D92-4466-9C6E-13E465E3CE81}" type="presOf" srcId="{2AAB1CE8-CABB-4B5A-8319-8D0EA101B9BB}" destId="{06355659-1FC0-45B5-A07A-F15CE2653D3B}" srcOrd="0" destOrd="0" presId="urn:microsoft.com/office/officeart/2016/7/layout/BasicLinearProcessNumbered"/>
    <dgm:cxn modelId="{4D38B937-0EAC-44C8-BA0C-1868383908C3}" type="presOf" srcId="{C248462F-0D21-4C44-A143-76A87A622E21}" destId="{F434AF5F-7A2C-43D0-8665-DB14B443A7A9}" srcOrd="0" destOrd="0" presId="urn:microsoft.com/office/officeart/2016/7/layout/BasicLinearProcessNumbered"/>
    <dgm:cxn modelId="{00E0D83B-38CC-422E-B4C7-C7808FA0F17B}" type="presOf" srcId="{EFFF64CB-80EE-4D6C-98A7-E50D09F17AEF}" destId="{4109973B-53BF-4F0E-A9BE-0A155C6B2614}" srcOrd="0" destOrd="0" presId="urn:microsoft.com/office/officeart/2016/7/layout/BasicLinearProcessNumbered"/>
    <dgm:cxn modelId="{F67D0E65-5DCB-44E8-9917-754E01A51F4B}" srcId="{BDFF2AA0-7F85-432B-8546-E1BCF352CD07}" destId="{17C1B17B-BC82-413D-9600-A58BE71EA184}" srcOrd="3" destOrd="0" parTransId="{F01E0AC8-BDE4-4465-A57A-33FACB23BB37}" sibTransId="{7A6EAF4A-04CD-4E94-A758-52C6EF9F089A}"/>
    <dgm:cxn modelId="{2722FD65-4374-4398-BE4A-FAAD5FD4197A}" srcId="{BDFF2AA0-7F85-432B-8546-E1BCF352CD07}" destId="{8CDCC838-4237-492F-8B51-65B056740914}" srcOrd="2" destOrd="0" parTransId="{90D2053B-18F3-480C-94C1-004E87E355EF}" sibTransId="{EFFF64CB-80EE-4D6C-98A7-E50D09F17AEF}"/>
    <dgm:cxn modelId="{3B8B3D4E-ADA7-46DE-AA17-6C529D1C9EAE}" type="presOf" srcId="{17C1B17B-BC82-413D-9600-A58BE71EA184}" destId="{F6FEA1DC-560D-489F-8C4C-3F711F074CF7}" srcOrd="1" destOrd="0" presId="urn:microsoft.com/office/officeart/2016/7/layout/BasicLinearProcessNumbered"/>
    <dgm:cxn modelId="{FDD63E71-4A43-4269-BBA7-A76BB929052C}" srcId="{BDFF2AA0-7F85-432B-8546-E1BCF352CD07}" destId="{C14433C6-4800-4718-BE46-B2D46D97C424}" srcOrd="0" destOrd="0" parTransId="{325FE5A5-6BCC-47FB-A081-A4EA6E9E40B4}" sibTransId="{4B6C27DF-7C09-4B4B-9169-B84A1F1D1812}"/>
    <dgm:cxn modelId="{59CCFD7B-238C-4390-9DF1-9B196464FA54}" type="presOf" srcId="{4B6C27DF-7C09-4B4B-9169-B84A1F1D1812}" destId="{5B8C90D5-F446-43EF-A7CD-E6580FF47FA1}" srcOrd="0" destOrd="0" presId="urn:microsoft.com/office/officeart/2016/7/layout/BasicLinearProcessNumbered"/>
    <dgm:cxn modelId="{91AD9E84-1BD2-4A86-8315-3299B4E91F69}" type="presOf" srcId="{C248462F-0D21-4C44-A143-76A87A622E21}" destId="{E5D2F4F0-9B5F-4DBB-8F25-541B328E3D11}" srcOrd="1" destOrd="0" presId="urn:microsoft.com/office/officeart/2016/7/layout/BasicLinearProcessNumbered"/>
    <dgm:cxn modelId="{4A816EA0-816C-4718-94C0-B8CC3AD353E9}" srcId="{BDFF2AA0-7F85-432B-8546-E1BCF352CD07}" destId="{EAECB66C-D0F8-4962-AAD0-034D8F5F8539}" srcOrd="4" destOrd="0" parTransId="{04C3C335-49E3-4795-BAF5-656FE5CB5F1F}" sibTransId="{80F4D61E-F33A-40C1-B9CC-0AE4C408F1DE}"/>
    <dgm:cxn modelId="{EC5839B3-3D4E-49BE-AF6E-A4DE316FE0BA}" type="presOf" srcId="{17C1B17B-BC82-413D-9600-A58BE71EA184}" destId="{86C889D4-BCB9-45A8-BF7B-247F75A0237C}" srcOrd="0" destOrd="0" presId="urn:microsoft.com/office/officeart/2016/7/layout/BasicLinearProcessNumbered"/>
    <dgm:cxn modelId="{DC437EB7-33F6-4069-BF25-F797C7ECDAE7}" type="presOf" srcId="{8CDCC838-4237-492F-8B51-65B056740914}" destId="{3C5EFA0A-E34B-4F32-85D8-B4C80EBDB020}" srcOrd="1" destOrd="0" presId="urn:microsoft.com/office/officeart/2016/7/layout/BasicLinearProcessNumbered"/>
    <dgm:cxn modelId="{E6DF53BD-840F-41EC-AE57-FD3A97BFF217}" type="presOf" srcId="{8CDCC838-4237-492F-8B51-65B056740914}" destId="{8B4073C1-EEAB-4B36-84E4-E0EB1FC8C8AF}" srcOrd="0" destOrd="0" presId="urn:microsoft.com/office/officeart/2016/7/layout/BasicLinearProcessNumbered"/>
    <dgm:cxn modelId="{4E4B6CDF-FED0-43E8-8CC7-CE10503A020B}" type="presOf" srcId="{80F4D61E-F33A-40C1-B9CC-0AE4C408F1DE}" destId="{09D600BD-269B-4BC7-BBBC-3597DFD0041D}" srcOrd="0" destOrd="0" presId="urn:microsoft.com/office/officeart/2016/7/layout/BasicLinearProcessNumbered"/>
    <dgm:cxn modelId="{B01AC4E1-4876-4B9A-94FE-7EFD7DAC9133}" type="presOf" srcId="{EAECB66C-D0F8-4962-AAD0-034D8F5F8539}" destId="{6F64B26E-EB57-4EF3-86B5-EDAC7A952221}" srcOrd="1" destOrd="0" presId="urn:microsoft.com/office/officeart/2016/7/layout/BasicLinearProcessNumbered"/>
    <dgm:cxn modelId="{E69738E2-4932-4111-98CD-9154DCED07C0}" type="presOf" srcId="{C14433C6-4800-4718-BE46-B2D46D97C424}" destId="{B3D6798D-AA06-4276-BF8A-B78D4A230BC7}" srcOrd="1" destOrd="0" presId="urn:microsoft.com/office/officeart/2016/7/layout/BasicLinearProcessNumbered"/>
    <dgm:cxn modelId="{D5136CF1-301F-45BF-9E1E-E47B86A0A8FB}" type="presOf" srcId="{C14433C6-4800-4718-BE46-B2D46D97C424}" destId="{D12E157B-860B-4230-A45A-0FDEEB1DFD52}" srcOrd="0" destOrd="0" presId="urn:microsoft.com/office/officeart/2016/7/layout/BasicLinearProcessNumbered"/>
    <dgm:cxn modelId="{948785F6-9DD2-4970-98AA-7023C9B086B9}" type="presOf" srcId="{7A6EAF4A-04CD-4E94-A758-52C6EF9F089A}" destId="{5666084E-7241-4D65-9D21-FB1E68B23B4F}" srcOrd="0" destOrd="0" presId="urn:microsoft.com/office/officeart/2016/7/layout/BasicLinearProcessNumbered"/>
    <dgm:cxn modelId="{59503FF7-F4BD-490B-9191-C8BB3D1A8184}" type="presOf" srcId="{BDFF2AA0-7F85-432B-8546-E1BCF352CD07}" destId="{8E049D85-5A63-4C60-84DC-23EDA5F1CD23}" srcOrd="0" destOrd="0" presId="urn:microsoft.com/office/officeart/2016/7/layout/BasicLinearProcessNumbered"/>
    <dgm:cxn modelId="{BE6D37FF-4E0C-4A64-8913-B9247E83FAE6}" srcId="{BDFF2AA0-7F85-432B-8546-E1BCF352CD07}" destId="{C248462F-0D21-4C44-A143-76A87A622E21}" srcOrd="1" destOrd="0" parTransId="{9D74C354-A9C0-4D7D-9E60-AA6204B377FF}" sibTransId="{2AAB1CE8-CABB-4B5A-8319-8D0EA101B9BB}"/>
    <dgm:cxn modelId="{104806A0-052E-4E1E-97C8-EFBB7C832D72}" type="presParOf" srcId="{8E049D85-5A63-4C60-84DC-23EDA5F1CD23}" destId="{C21FA913-10AC-4D9F-8BEF-181E7AC5CD57}" srcOrd="0" destOrd="0" presId="urn:microsoft.com/office/officeart/2016/7/layout/BasicLinearProcessNumbered"/>
    <dgm:cxn modelId="{82B451DD-F3CC-463C-86E6-5959691BA432}" type="presParOf" srcId="{C21FA913-10AC-4D9F-8BEF-181E7AC5CD57}" destId="{D12E157B-860B-4230-A45A-0FDEEB1DFD52}" srcOrd="0" destOrd="0" presId="urn:microsoft.com/office/officeart/2016/7/layout/BasicLinearProcessNumbered"/>
    <dgm:cxn modelId="{6FF75C24-1BD1-46A5-865A-968F213C5AC1}" type="presParOf" srcId="{C21FA913-10AC-4D9F-8BEF-181E7AC5CD57}" destId="{5B8C90D5-F446-43EF-A7CD-E6580FF47FA1}" srcOrd="1" destOrd="0" presId="urn:microsoft.com/office/officeart/2016/7/layout/BasicLinearProcessNumbered"/>
    <dgm:cxn modelId="{8073C38C-69B2-49A7-ADD0-C3784CF70AB9}" type="presParOf" srcId="{C21FA913-10AC-4D9F-8BEF-181E7AC5CD57}" destId="{169F7AA0-0F00-4980-98BD-C32B0799F9FA}" srcOrd="2" destOrd="0" presId="urn:microsoft.com/office/officeart/2016/7/layout/BasicLinearProcessNumbered"/>
    <dgm:cxn modelId="{D56696A9-B48C-459D-AC59-3DD9233E001B}" type="presParOf" srcId="{C21FA913-10AC-4D9F-8BEF-181E7AC5CD57}" destId="{B3D6798D-AA06-4276-BF8A-B78D4A230BC7}" srcOrd="3" destOrd="0" presId="urn:microsoft.com/office/officeart/2016/7/layout/BasicLinearProcessNumbered"/>
    <dgm:cxn modelId="{1A723457-9493-4D44-8F8B-BB957AE445D3}" type="presParOf" srcId="{8E049D85-5A63-4C60-84DC-23EDA5F1CD23}" destId="{7C984F19-4BE3-4E23-B287-A73CABB5A9CE}" srcOrd="1" destOrd="0" presId="urn:microsoft.com/office/officeart/2016/7/layout/BasicLinearProcessNumbered"/>
    <dgm:cxn modelId="{AB34775B-C986-4FF1-BD3B-AD272F26D0EF}" type="presParOf" srcId="{8E049D85-5A63-4C60-84DC-23EDA5F1CD23}" destId="{9DCD15B3-C2C2-4D1B-8E2F-A0726E64A957}" srcOrd="2" destOrd="0" presId="urn:microsoft.com/office/officeart/2016/7/layout/BasicLinearProcessNumbered"/>
    <dgm:cxn modelId="{70804F64-7605-4FE8-9DFA-97A49D8AD06D}" type="presParOf" srcId="{9DCD15B3-C2C2-4D1B-8E2F-A0726E64A957}" destId="{F434AF5F-7A2C-43D0-8665-DB14B443A7A9}" srcOrd="0" destOrd="0" presId="urn:microsoft.com/office/officeart/2016/7/layout/BasicLinearProcessNumbered"/>
    <dgm:cxn modelId="{6A29BCFE-F711-4EAA-A37A-E2979AD743B7}" type="presParOf" srcId="{9DCD15B3-C2C2-4D1B-8E2F-A0726E64A957}" destId="{06355659-1FC0-45B5-A07A-F15CE2653D3B}" srcOrd="1" destOrd="0" presId="urn:microsoft.com/office/officeart/2016/7/layout/BasicLinearProcessNumbered"/>
    <dgm:cxn modelId="{C57C25DD-A58E-47B6-92C0-64131EDB585F}" type="presParOf" srcId="{9DCD15B3-C2C2-4D1B-8E2F-A0726E64A957}" destId="{CB4452B8-F253-44F7-8FEA-C93D870253F8}" srcOrd="2" destOrd="0" presId="urn:microsoft.com/office/officeart/2016/7/layout/BasicLinearProcessNumbered"/>
    <dgm:cxn modelId="{F328CD90-DAA6-41D1-B6B6-5B1FCAE524B5}" type="presParOf" srcId="{9DCD15B3-C2C2-4D1B-8E2F-A0726E64A957}" destId="{E5D2F4F0-9B5F-4DBB-8F25-541B328E3D11}" srcOrd="3" destOrd="0" presId="urn:microsoft.com/office/officeart/2016/7/layout/BasicLinearProcessNumbered"/>
    <dgm:cxn modelId="{FF8B9CF2-E2A7-42C4-A6F4-4243334B3A20}" type="presParOf" srcId="{8E049D85-5A63-4C60-84DC-23EDA5F1CD23}" destId="{4E07C4CA-CE02-470D-B99C-37910A4A4459}" srcOrd="3" destOrd="0" presId="urn:microsoft.com/office/officeart/2016/7/layout/BasicLinearProcessNumbered"/>
    <dgm:cxn modelId="{E79F4559-C6C9-42E6-9BE7-2D4B3E79F049}" type="presParOf" srcId="{8E049D85-5A63-4C60-84DC-23EDA5F1CD23}" destId="{7B6A18FF-7A1C-43DB-8AC8-194B194F6ED7}" srcOrd="4" destOrd="0" presId="urn:microsoft.com/office/officeart/2016/7/layout/BasicLinearProcessNumbered"/>
    <dgm:cxn modelId="{07F454AD-DCE5-491C-9B21-695128119803}" type="presParOf" srcId="{7B6A18FF-7A1C-43DB-8AC8-194B194F6ED7}" destId="{8B4073C1-EEAB-4B36-84E4-E0EB1FC8C8AF}" srcOrd="0" destOrd="0" presId="urn:microsoft.com/office/officeart/2016/7/layout/BasicLinearProcessNumbered"/>
    <dgm:cxn modelId="{2B511B52-9922-4AC6-AB11-5B2C047675DA}" type="presParOf" srcId="{7B6A18FF-7A1C-43DB-8AC8-194B194F6ED7}" destId="{4109973B-53BF-4F0E-A9BE-0A155C6B2614}" srcOrd="1" destOrd="0" presId="urn:microsoft.com/office/officeart/2016/7/layout/BasicLinearProcessNumbered"/>
    <dgm:cxn modelId="{AD6B3C7E-5E3F-4ADA-AA96-63D273EFFE68}" type="presParOf" srcId="{7B6A18FF-7A1C-43DB-8AC8-194B194F6ED7}" destId="{FBFEF7A4-87A2-4443-85E4-F8A99B3A59D7}" srcOrd="2" destOrd="0" presId="urn:microsoft.com/office/officeart/2016/7/layout/BasicLinearProcessNumbered"/>
    <dgm:cxn modelId="{D5B3FFDE-7534-4F7F-8B36-4146B57984B7}" type="presParOf" srcId="{7B6A18FF-7A1C-43DB-8AC8-194B194F6ED7}" destId="{3C5EFA0A-E34B-4F32-85D8-B4C80EBDB020}" srcOrd="3" destOrd="0" presId="urn:microsoft.com/office/officeart/2016/7/layout/BasicLinearProcessNumbered"/>
    <dgm:cxn modelId="{22D06F1B-B275-41D4-B1AE-C6B3ED3D6E34}" type="presParOf" srcId="{8E049D85-5A63-4C60-84DC-23EDA5F1CD23}" destId="{4EB57022-7541-4AE0-80B1-C62032BB8B84}" srcOrd="5" destOrd="0" presId="urn:microsoft.com/office/officeart/2016/7/layout/BasicLinearProcessNumbered"/>
    <dgm:cxn modelId="{8EF5768E-5489-4D52-9CEF-D7A706671830}" type="presParOf" srcId="{8E049D85-5A63-4C60-84DC-23EDA5F1CD23}" destId="{E6BF14D7-66E2-4119-A67C-7ADF3BA6B960}" srcOrd="6" destOrd="0" presId="urn:microsoft.com/office/officeart/2016/7/layout/BasicLinearProcessNumbered"/>
    <dgm:cxn modelId="{44112ED6-A03E-42D0-B89C-FFC5E85F59DB}" type="presParOf" srcId="{E6BF14D7-66E2-4119-A67C-7ADF3BA6B960}" destId="{86C889D4-BCB9-45A8-BF7B-247F75A0237C}" srcOrd="0" destOrd="0" presId="urn:microsoft.com/office/officeart/2016/7/layout/BasicLinearProcessNumbered"/>
    <dgm:cxn modelId="{0D3DC5D3-495E-43AD-90CC-23580E7479A8}" type="presParOf" srcId="{E6BF14D7-66E2-4119-A67C-7ADF3BA6B960}" destId="{5666084E-7241-4D65-9D21-FB1E68B23B4F}" srcOrd="1" destOrd="0" presId="urn:microsoft.com/office/officeart/2016/7/layout/BasicLinearProcessNumbered"/>
    <dgm:cxn modelId="{D333E6BE-0187-4630-AA40-6E1DADFF82E8}" type="presParOf" srcId="{E6BF14D7-66E2-4119-A67C-7ADF3BA6B960}" destId="{27D44A33-F11F-408C-899B-2C205EE88BCE}" srcOrd="2" destOrd="0" presId="urn:microsoft.com/office/officeart/2016/7/layout/BasicLinearProcessNumbered"/>
    <dgm:cxn modelId="{A8D8B5B4-A331-4146-ACAD-07FB9AA35B11}" type="presParOf" srcId="{E6BF14D7-66E2-4119-A67C-7ADF3BA6B960}" destId="{F6FEA1DC-560D-489F-8C4C-3F711F074CF7}" srcOrd="3" destOrd="0" presId="urn:microsoft.com/office/officeart/2016/7/layout/BasicLinearProcessNumbered"/>
    <dgm:cxn modelId="{BA750CBA-A7BC-458C-95D0-3C76D54879A9}" type="presParOf" srcId="{8E049D85-5A63-4C60-84DC-23EDA5F1CD23}" destId="{87A3E2E7-A14E-45D5-944C-93AB28A16A95}" srcOrd="7" destOrd="0" presId="urn:microsoft.com/office/officeart/2016/7/layout/BasicLinearProcessNumbered"/>
    <dgm:cxn modelId="{BDCF8B46-8F37-4CD4-8F45-5D9CF3D8335C}" type="presParOf" srcId="{8E049D85-5A63-4C60-84DC-23EDA5F1CD23}" destId="{785AA24F-278D-43B6-B080-1A29E45D0EF7}" srcOrd="8" destOrd="0" presId="urn:microsoft.com/office/officeart/2016/7/layout/BasicLinearProcessNumbered"/>
    <dgm:cxn modelId="{1C063554-FCDF-4A42-BEE1-EC87D0598C7E}" type="presParOf" srcId="{785AA24F-278D-43B6-B080-1A29E45D0EF7}" destId="{2DD6326C-0438-4DF4-9973-ABF89F6A4EF0}" srcOrd="0" destOrd="0" presId="urn:microsoft.com/office/officeart/2016/7/layout/BasicLinearProcessNumbered"/>
    <dgm:cxn modelId="{D5648AF3-327B-49A9-9CB8-73932F67510B}" type="presParOf" srcId="{785AA24F-278D-43B6-B080-1A29E45D0EF7}" destId="{09D600BD-269B-4BC7-BBBC-3597DFD0041D}" srcOrd="1" destOrd="0" presId="urn:microsoft.com/office/officeart/2016/7/layout/BasicLinearProcessNumbered"/>
    <dgm:cxn modelId="{168615BD-762A-4129-91BC-16C1B75CA377}" type="presParOf" srcId="{785AA24F-278D-43B6-B080-1A29E45D0EF7}" destId="{8E4530A0-E510-4983-9115-EE79C364D4D6}" srcOrd="2" destOrd="0" presId="urn:microsoft.com/office/officeart/2016/7/layout/BasicLinearProcessNumbered"/>
    <dgm:cxn modelId="{B5BD07BF-E23D-4938-9EC7-301294FC5CFB}" type="presParOf" srcId="{785AA24F-278D-43B6-B080-1A29E45D0EF7}" destId="{6F64B26E-EB57-4EF3-86B5-EDAC7A95222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65EF79-FCA0-47A7-9574-EE58FD640927}">
      <dsp:nvSpPr>
        <dsp:cNvPr id="0" name=""/>
        <dsp:cNvSpPr/>
      </dsp:nvSpPr>
      <dsp:spPr>
        <a:xfrm>
          <a:off x="0" y="218122"/>
          <a:ext cx="4913313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Motivation</a:t>
          </a:r>
        </a:p>
      </dsp:txBody>
      <dsp:txXfrm>
        <a:off x="22246" y="240368"/>
        <a:ext cx="4868821" cy="411223"/>
      </dsp:txXfrm>
    </dsp:sp>
    <dsp:sp modelId="{1606C1F2-4593-4AE4-959A-04482C8B8980}">
      <dsp:nvSpPr>
        <dsp:cNvPr id="0" name=""/>
        <dsp:cNvSpPr/>
      </dsp:nvSpPr>
      <dsp:spPr>
        <a:xfrm>
          <a:off x="0" y="728557"/>
          <a:ext cx="4913313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System Thinking Process - </a:t>
          </a:r>
          <a:r>
            <a:rPr lang="en-US" sz="1900" kern="1200"/>
            <a:t>Requirement analysis</a:t>
          </a:r>
        </a:p>
      </dsp:txBody>
      <dsp:txXfrm>
        <a:off x="22246" y="750803"/>
        <a:ext cx="4868821" cy="411223"/>
      </dsp:txXfrm>
    </dsp:sp>
    <dsp:sp modelId="{EE5A4D7A-6AF7-45F1-ACC1-98665F483C8D}">
      <dsp:nvSpPr>
        <dsp:cNvPr id="0" name=""/>
        <dsp:cNvSpPr/>
      </dsp:nvSpPr>
      <dsp:spPr>
        <a:xfrm>
          <a:off x="0" y="1238992"/>
          <a:ext cx="4913313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System architecture</a:t>
          </a:r>
          <a:endParaRPr lang="en-US" sz="1900" kern="1200"/>
        </a:p>
      </dsp:txBody>
      <dsp:txXfrm>
        <a:off x="22246" y="1261238"/>
        <a:ext cx="4868821" cy="411223"/>
      </dsp:txXfrm>
    </dsp:sp>
    <dsp:sp modelId="{B3A82A0E-3999-4879-9EBE-659E24FE7B5D}">
      <dsp:nvSpPr>
        <dsp:cNvPr id="0" name=""/>
        <dsp:cNvSpPr/>
      </dsp:nvSpPr>
      <dsp:spPr>
        <a:xfrm>
          <a:off x="0" y="1749427"/>
          <a:ext cx="4913313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Implementation and Validation</a:t>
          </a:r>
          <a:endParaRPr lang="en-US" sz="1900" kern="1200"/>
        </a:p>
      </dsp:txBody>
      <dsp:txXfrm>
        <a:off x="22246" y="1771673"/>
        <a:ext cx="4868821" cy="411223"/>
      </dsp:txXfrm>
    </dsp:sp>
    <dsp:sp modelId="{BB68244E-6A18-4BD5-8243-16170D192749}">
      <dsp:nvSpPr>
        <dsp:cNvPr id="0" name=""/>
        <dsp:cNvSpPr/>
      </dsp:nvSpPr>
      <dsp:spPr>
        <a:xfrm>
          <a:off x="0" y="2259862"/>
          <a:ext cx="4913313" cy="4557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Future work</a:t>
          </a:r>
          <a:endParaRPr lang="en-US" sz="1900" kern="1200"/>
        </a:p>
      </dsp:txBody>
      <dsp:txXfrm>
        <a:off x="22246" y="2282108"/>
        <a:ext cx="4868821" cy="411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E157B-860B-4230-A45A-0FDEEB1DFD52}">
      <dsp:nvSpPr>
        <dsp:cNvPr id="0" name=""/>
        <dsp:cNvSpPr/>
      </dsp:nvSpPr>
      <dsp:spPr>
        <a:xfrm>
          <a:off x="0" y="509447"/>
          <a:ext cx="1398395" cy="195775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24" tIns="330200" rIns="109024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/>
            <a:t>Avoid bias in decision making</a:t>
          </a:r>
          <a:endParaRPr lang="en-US" sz="1200" kern="1200"/>
        </a:p>
      </dsp:txBody>
      <dsp:txXfrm>
        <a:off x="0" y="1253393"/>
        <a:ext cx="1398395" cy="1174652"/>
      </dsp:txXfrm>
    </dsp:sp>
    <dsp:sp modelId="{5B8C90D5-F446-43EF-A7CD-E6580FF47FA1}">
      <dsp:nvSpPr>
        <dsp:cNvPr id="0" name=""/>
        <dsp:cNvSpPr/>
      </dsp:nvSpPr>
      <dsp:spPr>
        <a:xfrm>
          <a:off x="408117" y="678127"/>
          <a:ext cx="587326" cy="5873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90" tIns="12700" rIns="45790" bIns="1270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1</a:t>
          </a:r>
        </a:p>
      </dsp:txBody>
      <dsp:txXfrm>
        <a:off x="494129" y="764139"/>
        <a:ext cx="415302" cy="415302"/>
      </dsp:txXfrm>
    </dsp:sp>
    <dsp:sp modelId="{169F7AA0-0F00-4980-98BD-C32B0799F9FA}">
      <dsp:nvSpPr>
        <dsp:cNvPr id="0" name=""/>
        <dsp:cNvSpPr/>
      </dsp:nvSpPr>
      <dsp:spPr>
        <a:xfrm>
          <a:off x="2582" y="2440033"/>
          <a:ext cx="139839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34AF5F-7A2C-43D0-8665-DB14B443A7A9}">
      <dsp:nvSpPr>
        <dsp:cNvPr id="0" name=""/>
        <dsp:cNvSpPr/>
      </dsp:nvSpPr>
      <dsp:spPr>
        <a:xfrm>
          <a:off x="1540817" y="482352"/>
          <a:ext cx="1398395" cy="195775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24" tIns="330200" rIns="109024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/>
            <a:t>Help human referee to have complete vision of the field</a:t>
          </a:r>
          <a:endParaRPr lang="en-US" sz="1200" kern="1200"/>
        </a:p>
      </dsp:txBody>
      <dsp:txXfrm>
        <a:off x="1540817" y="1226298"/>
        <a:ext cx="1398395" cy="1174652"/>
      </dsp:txXfrm>
    </dsp:sp>
    <dsp:sp modelId="{06355659-1FC0-45B5-A07A-F15CE2653D3B}">
      <dsp:nvSpPr>
        <dsp:cNvPr id="0" name=""/>
        <dsp:cNvSpPr/>
      </dsp:nvSpPr>
      <dsp:spPr>
        <a:xfrm>
          <a:off x="1946352" y="678127"/>
          <a:ext cx="587326" cy="5873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90" tIns="12700" rIns="45790" bIns="1270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</a:t>
          </a:r>
        </a:p>
      </dsp:txBody>
      <dsp:txXfrm>
        <a:off x="2032364" y="764139"/>
        <a:ext cx="415302" cy="415302"/>
      </dsp:txXfrm>
    </dsp:sp>
    <dsp:sp modelId="{CB4452B8-F253-44F7-8FEA-C93D870253F8}">
      <dsp:nvSpPr>
        <dsp:cNvPr id="0" name=""/>
        <dsp:cNvSpPr/>
      </dsp:nvSpPr>
      <dsp:spPr>
        <a:xfrm>
          <a:off x="1540817" y="2440033"/>
          <a:ext cx="139839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B4073C1-EEAB-4B36-84E4-E0EB1FC8C8AF}">
      <dsp:nvSpPr>
        <dsp:cNvPr id="0" name=""/>
        <dsp:cNvSpPr/>
      </dsp:nvSpPr>
      <dsp:spPr>
        <a:xfrm>
          <a:off x="3079052" y="482352"/>
          <a:ext cx="1398395" cy="195775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24" tIns="330200" rIns="109024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/>
            <a:t>Avoid human error</a:t>
          </a:r>
          <a:endParaRPr lang="en-US" sz="1200" kern="1200"/>
        </a:p>
      </dsp:txBody>
      <dsp:txXfrm>
        <a:off x="3079052" y="1226298"/>
        <a:ext cx="1398395" cy="1174652"/>
      </dsp:txXfrm>
    </dsp:sp>
    <dsp:sp modelId="{4109973B-53BF-4F0E-A9BE-0A155C6B2614}">
      <dsp:nvSpPr>
        <dsp:cNvPr id="0" name=""/>
        <dsp:cNvSpPr/>
      </dsp:nvSpPr>
      <dsp:spPr>
        <a:xfrm>
          <a:off x="3484587" y="678127"/>
          <a:ext cx="587326" cy="5873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90" tIns="12700" rIns="45790" bIns="1270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3</a:t>
          </a:r>
        </a:p>
      </dsp:txBody>
      <dsp:txXfrm>
        <a:off x="3570599" y="764139"/>
        <a:ext cx="415302" cy="415302"/>
      </dsp:txXfrm>
    </dsp:sp>
    <dsp:sp modelId="{FBFEF7A4-87A2-4443-85E4-F8A99B3A59D7}">
      <dsp:nvSpPr>
        <dsp:cNvPr id="0" name=""/>
        <dsp:cNvSpPr/>
      </dsp:nvSpPr>
      <dsp:spPr>
        <a:xfrm>
          <a:off x="3079052" y="2440033"/>
          <a:ext cx="139839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6C889D4-BCB9-45A8-BF7B-247F75A0237C}">
      <dsp:nvSpPr>
        <dsp:cNvPr id="0" name=""/>
        <dsp:cNvSpPr/>
      </dsp:nvSpPr>
      <dsp:spPr>
        <a:xfrm>
          <a:off x="4617287" y="482352"/>
          <a:ext cx="1398395" cy="195775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24" tIns="330200" rIns="109024" bIns="33020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</a:rPr>
            <a:t>Assist human Referee in rules that are difficult to interpret</a:t>
          </a:r>
        </a:p>
      </dsp:txBody>
      <dsp:txXfrm>
        <a:off x="4617287" y="1226298"/>
        <a:ext cx="1398395" cy="1174652"/>
      </dsp:txXfrm>
    </dsp:sp>
    <dsp:sp modelId="{5666084E-7241-4D65-9D21-FB1E68B23B4F}">
      <dsp:nvSpPr>
        <dsp:cNvPr id="0" name=""/>
        <dsp:cNvSpPr/>
      </dsp:nvSpPr>
      <dsp:spPr>
        <a:xfrm>
          <a:off x="5022822" y="678127"/>
          <a:ext cx="587326" cy="5873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90" tIns="12700" rIns="45790" bIns="1270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4</a:t>
          </a:r>
        </a:p>
      </dsp:txBody>
      <dsp:txXfrm>
        <a:off x="5108834" y="764139"/>
        <a:ext cx="415302" cy="415302"/>
      </dsp:txXfrm>
    </dsp:sp>
    <dsp:sp modelId="{27D44A33-F11F-408C-899B-2C205EE88BCE}">
      <dsp:nvSpPr>
        <dsp:cNvPr id="0" name=""/>
        <dsp:cNvSpPr/>
      </dsp:nvSpPr>
      <dsp:spPr>
        <a:xfrm>
          <a:off x="4617287" y="2440033"/>
          <a:ext cx="139839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DD6326C-0438-4DF4-9973-ABF89F6A4EF0}">
      <dsp:nvSpPr>
        <dsp:cNvPr id="0" name=""/>
        <dsp:cNvSpPr/>
      </dsp:nvSpPr>
      <dsp:spPr>
        <a:xfrm>
          <a:off x="6155522" y="482352"/>
          <a:ext cx="1398395" cy="195775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024" tIns="330200" rIns="109024" bIns="33020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</a:rPr>
            <a:t>Help Referee for checking rule procedures</a:t>
          </a:r>
        </a:p>
      </dsp:txBody>
      <dsp:txXfrm>
        <a:off x="6155522" y="1226298"/>
        <a:ext cx="1398395" cy="1174652"/>
      </dsp:txXfrm>
    </dsp:sp>
    <dsp:sp modelId="{09D600BD-269B-4BC7-BBBC-3597DFD0041D}">
      <dsp:nvSpPr>
        <dsp:cNvPr id="0" name=""/>
        <dsp:cNvSpPr/>
      </dsp:nvSpPr>
      <dsp:spPr>
        <a:xfrm>
          <a:off x="6561057" y="678127"/>
          <a:ext cx="587326" cy="5873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90" tIns="12700" rIns="45790" bIns="1270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5</a:t>
          </a:r>
        </a:p>
      </dsp:txBody>
      <dsp:txXfrm>
        <a:off x="6647069" y="764139"/>
        <a:ext cx="415302" cy="415302"/>
      </dsp:txXfrm>
    </dsp:sp>
    <dsp:sp modelId="{8E4530A0-E510-4983-9115-EE79C364D4D6}">
      <dsp:nvSpPr>
        <dsp:cNvPr id="0" name=""/>
        <dsp:cNvSpPr/>
      </dsp:nvSpPr>
      <dsp:spPr>
        <a:xfrm>
          <a:off x="6155522" y="2440033"/>
          <a:ext cx="139839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24/03/2023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919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External Systems </a:t>
            </a:r>
            <a:r>
              <a:rPr lang="en-US" sz="9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are defined as the related parties with the </a:t>
            </a:r>
            <a:r>
              <a:rPr lang="en-US" sz="9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AutoRef</a:t>
            </a:r>
            <a:r>
              <a:rPr lang="en-US" sz="9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while it is working such as players and teams during a match etc. </a:t>
            </a:r>
          </a:p>
          <a:p>
            <a:r>
              <a:rPr lang="en-US" sz="9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Enabling Systems</a:t>
            </a:r>
            <a:r>
              <a:rPr lang="en-US" sz="9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are defined as the people or organizations that are indirectly related but have mutual interests with the system.</a:t>
            </a:r>
            <a:endParaRPr lang="en-NL" sz="1000"/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800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we CHOOSE CORNER KICK PROCEDURE?????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111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1">
                <a:solidFill>
                  <a:srgbClr val="000000"/>
                </a:solidFill>
                <a:latin typeface="Calibri" panose="020F0502020204030204" pitchFamily="34" charset="0"/>
              </a:rPr>
              <a:t>Due to physical constraints, one of the security camera with proper angle has been chosen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Birdseye transformation has been used to transform auxiliary to 	top view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1">
                <a:solidFill>
                  <a:srgbClr val="000000"/>
                </a:solidFill>
                <a:latin typeface="Calibri" panose="020F0502020204030204" pitchFamily="34" charset="0"/>
              </a:rPr>
              <a:t>YOLO v5 is used as ML model</a:t>
            </a:r>
          </a:p>
          <a:p>
            <a:pPr lvl="2" indent="0" algn="just" fontAlgn="base">
              <a:buNone/>
            </a:pPr>
            <a:r>
              <a:rPr lang="en-US" sz="900" i="1">
                <a:solidFill>
                  <a:srgbClr val="000000"/>
                </a:solidFill>
                <a:latin typeface="Calibri" panose="020F0502020204030204" pitchFamily="34" charset="0"/>
              </a:rPr>
              <a:t>	500 frames has been chosen from video recordings</a:t>
            </a:r>
          </a:p>
          <a:p>
            <a:pPr lvl="2" indent="0" algn="just" fontAlgn="base">
              <a:buNone/>
            </a:pPr>
            <a:r>
              <a:rPr lang="en-US" sz="900" b="0" i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Tilting and Blur </a:t>
            </a:r>
            <a:r>
              <a:rPr lang="en-US" sz="900" i="1">
                <a:solidFill>
                  <a:srgbClr val="000000"/>
                </a:solidFill>
                <a:latin typeface="Calibri" panose="020F0502020204030204" pitchFamily="34" charset="0"/>
              </a:rPr>
              <a:t>are added to prevent overfit (3x </a:t>
            </a:r>
            <a:r>
              <a:rPr lang="en-US" sz="900" i="1" err="1">
                <a:solidFill>
                  <a:srgbClr val="000000"/>
                </a:solidFill>
                <a:latin typeface="Calibri" panose="020F0502020204030204" pitchFamily="34" charset="0"/>
              </a:rPr>
              <a:t>imgs</a:t>
            </a:r>
            <a:r>
              <a:rPr lang="en-US" sz="900" i="1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endParaRPr lang="en-US" sz="900" b="0" i="1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052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 27pt headline on a slide with three images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/>
              <a:t>Sample slide with table and text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DC81-E57F-406F-5550-5EC8BFDD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75EB5D-D2F2-4F2E-F916-619309F41C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53C3C4-3CE7-4461-4CD0-1ED617DBA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</p:spTree>
    <p:extLst>
      <p:ext uri="{BB962C8B-B14F-4D97-AF65-F5344CB8AC3E}">
        <p14:creationId xmlns:p14="http://schemas.microsoft.com/office/powerpoint/2010/main" val="64070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GB"/>
              <a:t>Title of the presentation - by tab Insert -&gt; Header text and Footer text</a:t>
            </a:r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86" r:id="rId5"/>
    <p:sldLayoutId id="2147483664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2022 Autonomous Referee – Final Presentation</a:t>
            </a:r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24 March 2023</a:t>
            </a: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 </a:t>
            </a:r>
            <a:r>
              <a:rPr lang="en-GB" err="1"/>
              <a:t>PDEng</a:t>
            </a:r>
            <a:r>
              <a:rPr lang="en-GB"/>
              <a:t> Trainees MSD 2022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F7F33D4-347B-419B-ACDC-4BD677888879}"/>
              </a:ext>
            </a:extLst>
          </p:cNvPr>
          <p:cNvSpPr txBox="1">
            <a:spLocks/>
          </p:cNvSpPr>
          <p:nvPr/>
        </p:nvSpPr>
        <p:spPr>
          <a:xfrm>
            <a:off x="2" y="4568400"/>
            <a:ext cx="1114424" cy="572286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CEC10D-CD46-426F-915E-6C78530279C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3" name="Tijdelijke aanduiding voor voettekst 3">
            <a:extLst>
              <a:ext uri="{FF2B5EF4-FFF2-40B4-BE49-F238E27FC236}">
                <a16:creationId xmlns:a16="http://schemas.microsoft.com/office/drawing/2014/main" id="{EE24003F-938F-4D56-8EBB-5108ADD61EC3}"/>
              </a:ext>
            </a:extLst>
          </p:cNvPr>
          <p:cNvSpPr txBox="1">
            <a:spLocks/>
          </p:cNvSpPr>
          <p:nvPr/>
        </p:nvSpPr>
        <p:spPr>
          <a:xfrm>
            <a:off x="1114424" y="4568400"/>
            <a:ext cx="624818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2022 MSD </a:t>
            </a:r>
            <a:r>
              <a:rPr lang="en-GB" err="1"/>
              <a:t>AutoRef</a:t>
            </a:r>
            <a:r>
              <a:rPr lang="en-GB"/>
              <a:t> Project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5F95052-3C39-40FD-B9B2-99807F583594}"/>
              </a:ext>
            </a:extLst>
          </p:cNvPr>
          <p:cNvSpPr txBox="1">
            <a:spLocks/>
          </p:cNvSpPr>
          <p:nvPr/>
        </p:nvSpPr>
        <p:spPr>
          <a:xfrm>
            <a:off x="-1" y="4571214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CEC10D-CD46-426F-915E-6C78530279C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96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927A-1100-DF14-2DA0-9E52231E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4" y="0"/>
            <a:ext cx="7556500" cy="539038"/>
          </a:xfrm>
        </p:spPr>
        <p:txBody>
          <a:bodyPr/>
          <a:lstStyle/>
          <a:p>
            <a:pPr algn="ctr"/>
            <a:r>
              <a:rPr lang="en-US"/>
              <a:t>Project Scope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49B92-DC5F-E002-461C-870E411DA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471" y="643411"/>
            <a:ext cx="7968467" cy="3171351"/>
          </a:xfrm>
        </p:spPr>
        <p:txBody>
          <a:bodyPr/>
          <a:lstStyle/>
          <a:p>
            <a:r>
              <a:rPr lang="en-US" sz="1800"/>
              <a:t>Detect any violation occurring when starting the game with a </a:t>
            </a:r>
            <a:r>
              <a:rPr lang="en-US" sz="1800">
                <a:solidFill>
                  <a:srgbClr val="FF0000"/>
                </a:solidFill>
              </a:rPr>
              <a:t>corner kick </a:t>
            </a:r>
            <a:r>
              <a:rPr lang="en-US" sz="1800"/>
              <a:t>within 1 sec with 90% accuracy (true detections)</a:t>
            </a:r>
          </a:p>
          <a:p>
            <a:endParaRPr lang="en-US" sz="1800"/>
          </a:p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47158-40B7-E80F-1650-24F2AA019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7C664-C43A-C485-E7F8-CE771274296C}"/>
              </a:ext>
            </a:extLst>
          </p:cNvPr>
          <p:cNvSpPr txBox="1"/>
          <p:nvPr/>
        </p:nvSpPr>
        <p:spPr>
          <a:xfrm>
            <a:off x="650081" y="123200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Performance Requirements</a:t>
            </a:r>
            <a:endParaRPr lang="en-NL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1DF6D-59BA-D2A9-427C-4C894832E78E}"/>
              </a:ext>
            </a:extLst>
          </p:cNvPr>
          <p:cNvSpPr txBox="1"/>
          <p:nvPr/>
        </p:nvSpPr>
        <p:spPr>
          <a:xfrm>
            <a:off x="712471" y="1513925"/>
            <a:ext cx="8210073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rtl="0" fontAlgn="base"/>
            <a:r>
              <a:rPr lang="en-US" sz="1200">
                <a:solidFill>
                  <a:srgbClr val="000000"/>
                </a:solidFill>
                <a:latin typeface="Calibri"/>
                <a:cs typeface="Calibri"/>
              </a:rPr>
              <a:t>All hardware regarding the </a:t>
            </a:r>
            <a:r>
              <a:rPr lang="en-US" sz="1200" err="1">
                <a:solidFill>
                  <a:srgbClr val="000000"/>
                </a:solidFill>
                <a:latin typeface="Calibri"/>
                <a:cs typeface="Calibri"/>
              </a:rPr>
              <a:t>AutoRef</a:t>
            </a:r>
            <a:r>
              <a:rPr lang="en-US" sz="1200">
                <a:solidFill>
                  <a:srgbClr val="000000"/>
                </a:solidFill>
                <a:latin typeface="Calibri"/>
                <a:cs typeface="Calibri"/>
              </a:rPr>
              <a:t> shall be compatible with MSL organization environment. </a:t>
            </a:r>
          </a:p>
          <a:p>
            <a:pPr algn="just" fontAlgn="base"/>
            <a:r>
              <a:rPr lang="en-US" sz="1200" err="1">
                <a:solidFill>
                  <a:srgbClr val="000000"/>
                </a:solidFill>
                <a:latin typeface="Calibri"/>
                <a:cs typeface="Calibri"/>
              </a:rPr>
              <a:t>AutoRef</a:t>
            </a:r>
            <a:r>
              <a:rPr lang="en-US" sz="1200">
                <a:solidFill>
                  <a:srgbClr val="000000"/>
                </a:solidFill>
                <a:latin typeface="Calibri"/>
                <a:cs typeface="Calibri"/>
              </a:rPr>
              <a:t> shall: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Calibri"/>
                <a:cs typeface="Calibri"/>
              </a:rPr>
              <a:t>Allow users to modify game rule parameters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Calibri"/>
                <a:cs typeface="Calibri"/>
              </a:rPr>
              <a:t>Be capable of sending/receiving digital ON/OFF signals to/from </a:t>
            </a:r>
            <a:r>
              <a:rPr lang="en-US" sz="1200" err="1">
                <a:solidFill>
                  <a:srgbClr val="000000"/>
                </a:solidFill>
                <a:latin typeface="Calibri"/>
                <a:cs typeface="Calibri"/>
              </a:rPr>
              <a:t>AutoRef</a:t>
            </a:r>
            <a:endParaRPr lang="en-US" sz="1200">
              <a:solidFill>
                <a:srgbClr val="000000"/>
              </a:solidFill>
              <a:latin typeface="Calibri"/>
              <a:cs typeface="Calibri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Calibri"/>
                <a:cs typeface="Calibri"/>
              </a:rPr>
              <a:t>Record/store game data as well as log history in safe deposit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Calibri"/>
                <a:cs typeface="Calibri"/>
              </a:rPr>
              <a:t>Acquire data in each 0,04 second and estimate game states max 5 cm for positions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0000"/>
                </a:solidFill>
                <a:latin typeface="Calibri"/>
                <a:cs typeface="Calibri"/>
              </a:rPr>
              <a:t>Decide a violation within 1 second</a:t>
            </a:r>
          </a:p>
        </p:txBody>
      </p:sp>
      <p:pic>
        <p:nvPicPr>
          <p:cNvPr id="2050" name="Picture 2" descr="Accuracy vs Precision: Differences &amp; Examples - Statistics By Jim">
            <a:extLst>
              <a:ext uri="{FF2B5EF4-FFF2-40B4-BE49-F238E27FC236}">
                <a16:creationId xmlns:a16="http://schemas.microsoft.com/office/drawing/2014/main" id="{A0D553EE-9B32-7124-0D52-927E3E669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38" y="1814110"/>
            <a:ext cx="21717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94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DB5E-65C9-4926-55C5-194210F47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79" y="-1075"/>
            <a:ext cx="7556500" cy="539038"/>
          </a:xfrm>
        </p:spPr>
        <p:txBody>
          <a:bodyPr/>
          <a:lstStyle/>
          <a:p>
            <a:pPr algn="ctr"/>
            <a:r>
              <a:rPr lang="en-US">
                <a:cs typeface="Calibri"/>
              </a:rPr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B33E3-0D85-9C08-3A3C-17F2E4A11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24" y="691847"/>
            <a:ext cx="8128001" cy="3537253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1600">
                <a:ea typeface="+mn-lt"/>
                <a:cs typeface="+mn-lt"/>
              </a:rPr>
              <a:t>Proper data acquisition strategy</a:t>
            </a:r>
            <a:endParaRPr lang="en-US" sz="1600"/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1600">
                <a:cs typeface="Calibri"/>
              </a:rPr>
              <a:t>Officiate the match and detect violations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1600">
                <a:cs typeface="Calibri"/>
              </a:rPr>
              <a:t>Validate the algorithm using corner kick procedure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1600">
                <a:cs typeface="Calibri"/>
              </a:rPr>
              <a:t>Inform the referee in case of violation</a:t>
            </a:r>
          </a:p>
          <a:p>
            <a:endParaRPr lang="en-US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97E57F-9211-46BF-5E5E-06CE10A4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11</a:t>
            </a:fld>
            <a:endParaRPr lang="en-GB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E73BC47-1730-E821-F011-3CA20DBA8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4" y="2978219"/>
            <a:ext cx="1345239" cy="1336580"/>
          </a:xfrm>
          <a:prstGeom prst="rect">
            <a:avLst/>
          </a:prstGeom>
        </p:spPr>
      </p:pic>
      <p:pic>
        <p:nvPicPr>
          <p:cNvPr id="7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414EE78A-D606-0018-532B-D5961ACF8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630" y="1607897"/>
            <a:ext cx="1473200" cy="14802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783A1D-77E6-CDC3-4465-0FB378FD0106}"/>
              </a:ext>
            </a:extLst>
          </p:cNvPr>
          <p:cNvSpPr/>
          <p:nvPr/>
        </p:nvSpPr>
        <p:spPr>
          <a:xfrm>
            <a:off x="3092626" y="2068617"/>
            <a:ext cx="2821131" cy="200891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D7514A-7599-E1BE-F213-A09DA9EFC367}"/>
              </a:ext>
            </a:extLst>
          </p:cNvPr>
          <p:cNvSpPr/>
          <p:nvPr/>
        </p:nvSpPr>
        <p:spPr>
          <a:xfrm>
            <a:off x="3646892" y="2722971"/>
            <a:ext cx="225136" cy="233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1DF4893-707C-949F-5161-0570E0068E56}"/>
              </a:ext>
            </a:extLst>
          </p:cNvPr>
          <p:cNvSpPr/>
          <p:nvPr/>
        </p:nvSpPr>
        <p:spPr>
          <a:xfrm>
            <a:off x="3109204" y="2070879"/>
            <a:ext cx="225136" cy="233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F215A3-7D46-6023-7A95-11C00EE44C2F}"/>
              </a:ext>
            </a:extLst>
          </p:cNvPr>
          <p:cNvSpPr/>
          <p:nvPr/>
        </p:nvSpPr>
        <p:spPr>
          <a:xfrm>
            <a:off x="5153112" y="2654624"/>
            <a:ext cx="225136" cy="23379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58762B-E4F5-AC6F-D7C8-E71E3B2EFDDF}"/>
              </a:ext>
            </a:extLst>
          </p:cNvPr>
          <p:cNvSpPr/>
          <p:nvPr/>
        </p:nvSpPr>
        <p:spPr>
          <a:xfrm>
            <a:off x="3703297" y="3416805"/>
            <a:ext cx="225136" cy="23379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Summing Junction 11">
            <a:extLst>
              <a:ext uri="{FF2B5EF4-FFF2-40B4-BE49-F238E27FC236}">
                <a16:creationId xmlns:a16="http://schemas.microsoft.com/office/drawing/2014/main" id="{14E0E5CA-575E-702C-B098-FE288BDE7703}"/>
              </a:ext>
            </a:extLst>
          </p:cNvPr>
          <p:cNvSpPr/>
          <p:nvPr/>
        </p:nvSpPr>
        <p:spPr>
          <a:xfrm>
            <a:off x="3264694" y="2250281"/>
            <a:ext cx="246424" cy="245319"/>
          </a:xfrm>
          <a:prstGeom prst="flowChartSummingJunct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C5079E-F2CB-93EA-6B93-19412FC94F23}"/>
              </a:ext>
            </a:extLst>
          </p:cNvPr>
          <p:cNvCxnSpPr>
            <a:cxnSpLocks/>
          </p:cNvCxnSpPr>
          <p:nvPr/>
        </p:nvCxnSpPr>
        <p:spPr>
          <a:xfrm>
            <a:off x="3673845" y="2386523"/>
            <a:ext cx="1423834" cy="298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95ECA6-F15B-8DFC-3D2E-CA5E2E46A044}"/>
              </a:ext>
            </a:extLst>
          </p:cNvPr>
          <p:cNvCxnSpPr>
            <a:cxnSpLocks/>
          </p:cNvCxnSpPr>
          <p:nvPr/>
        </p:nvCxnSpPr>
        <p:spPr>
          <a:xfrm>
            <a:off x="3511118" y="2581261"/>
            <a:ext cx="135774" cy="206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FE49E7-CAB5-5AE3-49B0-1B3CFD087D6C}"/>
              </a:ext>
            </a:extLst>
          </p:cNvPr>
          <p:cNvCxnSpPr>
            <a:cxnSpLocks/>
          </p:cNvCxnSpPr>
          <p:nvPr/>
        </p:nvCxnSpPr>
        <p:spPr>
          <a:xfrm>
            <a:off x="3355644" y="2741721"/>
            <a:ext cx="311350" cy="7439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9716D30-AD43-FCF9-ECC9-1F5B97E72C15}"/>
              </a:ext>
            </a:extLst>
          </p:cNvPr>
          <p:cNvSpPr/>
          <p:nvPr/>
        </p:nvSpPr>
        <p:spPr>
          <a:xfrm>
            <a:off x="3094815" y="2457034"/>
            <a:ext cx="206495" cy="1523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  <a:endParaRPr lang="en-NL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8181DF-F20C-C997-7C2D-FFDEA6CF9982}"/>
              </a:ext>
            </a:extLst>
          </p:cNvPr>
          <p:cNvSpPr/>
          <p:nvPr/>
        </p:nvSpPr>
        <p:spPr>
          <a:xfrm>
            <a:off x="3899677" y="3186111"/>
            <a:ext cx="353835" cy="2337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</a:t>
            </a:r>
            <a:endParaRPr lang="en-NL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AEB03E-428D-5E3E-33E8-B7089E2B15EE}"/>
              </a:ext>
            </a:extLst>
          </p:cNvPr>
          <p:cNvSpPr/>
          <p:nvPr/>
        </p:nvSpPr>
        <p:spPr>
          <a:xfrm>
            <a:off x="5182424" y="2384673"/>
            <a:ext cx="310741" cy="2218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</a:t>
            </a:r>
            <a:endParaRPr lang="en-NL">
              <a:solidFill>
                <a:schemeClr val="tx1"/>
              </a:solidFill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21D47F9D-CFB1-121E-5074-DAA4D3992F19}"/>
              </a:ext>
            </a:extLst>
          </p:cNvPr>
          <p:cNvSpPr/>
          <p:nvPr/>
        </p:nvSpPr>
        <p:spPr>
          <a:xfrm rot="3774929">
            <a:off x="2522520" y="1585547"/>
            <a:ext cx="743024" cy="1901387"/>
          </a:xfrm>
          <a:prstGeom prst="arc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96F6CD23-839D-EAFC-6661-35BC359920B3}"/>
              </a:ext>
            </a:extLst>
          </p:cNvPr>
          <p:cNvSpPr/>
          <p:nvPr/>
        </p:nvSpPr>
        <p:spPr>
          <a:xfrm rot="3774929">
            <a:off x="1736566" y="1279038"/>
            <a:ext cx="1900747" cy="3102811"/>
          </a:xfrm>
          <a:prstGeom prst="arc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41B48F43-1F6C-2026-87DE-C81955B29F1A}"/>
              </a:ext>
            </a:extLst>
          </p:cNvPr>
          <p:cNvSpPr/>
          <p:nvPr/>
        </p:nvSpPr>
        <p:spPr>
          <a:xfrm rot="5036665">
            <a:off x="1271540" y="660678"/>
            <a:ext cx="3445581" cy="3227014"/>
          </a:xfrm>
          <a:prstGeom prst="arc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13662B-B764-C77E-10B7-2287132DB8D8}"/>
              </a:ext>
            </a:extLst>
          </p:cNvPr>
          <p:cNvSpPr/>
          <p:nvPr/>
        </p:nvSpPr>
        <p:spPr>
          <a:xfrm>
            <a:off x="4640193" y="2093560"/>
            <a:ext cx="468733" cy="2337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3 m</a:t>
            </a:r>
            <a:endParaRPr lang="en-NL" b="1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F0BDE9-D129-DD25-A034-FC3EA729FA91}"/>
              </a:ext>
            </a:extLst>
          </p:cNvPr>
          <p:cNvSpPr/>
          <p:nvPr/>
        </p:nvSpPr>
        <p:spPr>
          <a:xfrm>
            <a:off x="3109204" y="3686807"/>
            <a:ext cx="470905" cy="1638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2 m</a:t>
            </a:r>
            <a:endParaRPr lang="en-NL" b="1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1AC7E1-8C11-58E6-ADA4-6A667B58969C}"/>
              </a:ext>
            </a:extLst>
          </p:cNvPr>
          <p:cNvSpPr/>
          <p:nvPr/>
        </p:nvSpPr>
        <p:spPr>
          <a:xfrm>
            <a:off x="3695888" y="2476848"/>
            <a:ext cx="340831" cy="2218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  <a:endParaRPr lang="en-NL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212B9AA-87AD-63EB-7857-F0C6EEFB4383}"/>
              </a:ext>
            </a:extLst>
          </p:cNvPr>
          <p:cNvSpPr/>
          <p:nvPr/>
        </p:nvSpPr>
        <p:spPr>
          <a:xfrm>
            <a:off x="1650598" y="2888126"/>
            <a:ext cx="978477" cy="48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8" descr="A picture containing person&#10;&#10;Description automatically generated">
            <a:extLst>
              <a:ext uri="{FF2B5EF4-FFF2-40B4-BE49-F238E27FC236}">
                <a16:creationId xmlns:a16="http://schemas.microsoft.com/office/drawing/2014/main" id="{80A06490-8D31-EEE3-3887-ACC50B29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501" y="2015803"/>
            <a:ext cx="1615787" cy="200891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81E5FA95-4DDE-4C58-0EB1-7BB840E2C455}"/>
              </a:ext>
            </a:extLst>
          </p:cNvPr>
          <p:cNvSpPr/>
          <p:nvPr/>
        </p:nvSpPr>
        <p:spPr>
          <a:xfrm>
            <a:off x="6193413" y="2775236"/>
            <a:ext cx="978477" cy="48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93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E1F6D-29DE-7A95-AA73-E683FF4C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0"/>
            <a:ext cx="7556500" cy="539038"/>
          </a:xfrm>
        </p:spPr>
        <p:txBody>
          <a:bodyPr/>
          <a:lstStyle/>
          <a:p>
            <a:pPr algn="ctr"/>
            <a:r>
              <a:rPr lang="en-US">
                <a:cs typeface="Calibri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A484A-D29D-E0FE-E209-78768F32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84" y="763045"/>
            <a:ext cx="8119341" cy="3466055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Wingdings" panose="020B0604020202020204" pitchFamily="34" charset="0"/>
              <a:buChar char="q"/>
            </a:pPr>
            <a:endParaRPr lang="en-US">
              <a:cs typeface="Calibri"/>
            </a:endParaRP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1800">
                <a:cs typeface="Calibri"/>
              </a:rPr>
              <a:t>Data Collection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1800">
                <a:ea typeface="+mn-lt"/>
                <a:cs typeface="+mn-lt"/>
              </a:rPr>
              <a:t>Rule and state interpretation</a:t>
            </a:r>
            <a:endParaRPr lang="en-US" sz="1800">
              <a:cs typeface="Calibri"/>
            </a:endParaRP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1800">
                <a:ea typeface="+mn-lt"/>
                <a:cs typeface="+mn-lt"/>
              </a:rPr>
              <a:t>Perception and sensing in real time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1800">
                <a:ea typeface="+mn-lt"/>
                <a:cs typeface="+mn-lt"/>
              </a:rPr>
              <a:t>Communication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1800">
                <a:ea typeface="+mn-lt"/>
                <a:cs typeface="+mn-lt"/>
              </a:rPr>
              <a:t>Integration with existing systems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1800">
                <a:ea typeface="+mn-lt"/>
                <a:cs typeface="+mn-lt"/>
              </a:rPr>
              <a:t>Adapting to changing conditions</a:t>
            </a:r>
            <a:endParaRPr lang="en-US" sz="180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05663-F8AC-1D41-C167-1BB7300F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12</a:t>
            </a:fld>
            <a:endParaRPr lang="en-GB"/>
          </a:p>
        </p:txBody>
      </p:sp>
      <p:pic>
        <p:nvPicPr>
          <p:cNvPr id="7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49C6B90-23C5-4149-08B3-256C6469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536" y="725978"/>
            <a:ext cx="4804063" cy="252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00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9CD8-EB8F-20A9-0A0D-35D8D94D3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>
                <a:cs typeface="Calibri"/>
              </a:rPr>
              <a:t>3 System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AA2A-7DB8-25A6-F144-FDCBE3FEA4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43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A154D-14B4-B5D2-80BC-7F5342E5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5368202-3EEE-F497-1278-E59CEB07DD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EEE8E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13" y="1007483"/>
            <a:ext cx="4429125" cy="2646402"/>
          </a:xfrm>
          <a:prstGeom prst="rect">
            <a:avLst/>
          </a:prstGeom>
          <a:noFill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14F02F-96E1-C79E-2F1E-D0B9FA9617B5}"/>
              </a:ext>
            </a:extLst>
          </p:cNvPr>
          <p:cNvSpPr txBox="1">
            <a:spLocks/>
          </p:cNvSpPr>
          <p:nvPr/>
        </p:nvSpPr>
        <p:spPr>
          <a:xfrm>
            <a:off x="5446603" y="586800"/>
            <a:ext cx="2359415" cy="3736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95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26F6157-8F14-863C-45FF-E5FDAEFDB8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Single Point of Failure</a:t>
            </a:r>
          </a:p>
          <a:p>
            <a:pPr marL="523875" lvl="2" indent="-342900"/>
            <a:r>
              <a:rPr lang="en-US" sz="1400">
                <a:solidFill>
                  <a:srgbClr val="FF0000"/>
                </a:solidFill>
              </a:rPr>
              <a:t>Data Acquisition Method and HW</a:t>
            </a:r>
          </a:p>
          <a:p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Adaptability to future rule changes</a:t>
            </a:r>
          </a:p>
          <a:p>
            <a:pPr marL="523875" lvl="2" indent="-342900"/>
            <a:r>
              <a:rPr lang="en-US" sz="1400"/>
              <a:t>Parallel loops for different rules and procedures</a:t>
            </a:r>
          </a:p>
          <a:p>
            <a:pPr marL="523875" lvl="2" indent="-342900"/>
            <a:r>
              <a:rPr lang="en-US" sz="1400"/>
              <a:t>Parametrization – State Estimation</a:t>
            </a:r>
          </a:p>
          <a:p>
            <a:pPr marL="342900" lvl="1" indent="-342900"/>
            <a:endParaRPr lang="en-US"/>
          </a:p>
          <a:p>
            <a:pPr marL="342900" lvl="1" indent="-342900"/>
            <a:endParaRPr lang="en-US"/>
          </a:p>
          <a:p>
            <a:endParaRPr lang="en-NL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5CB9EBC0-F550-9930-3E7F-D28BBB2A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/>
              <a:t>Logical Architecture</a:t>
            </a:r>
            <a:br>
              <a:rPr lang="en-US" sz="2800" b="1"/>
            </a:br>
            <a:endParaRPr lang="en-NL" sz="2800"/>
          </a:p>
        </p:txBody>
      </p:sp>
    </p:spTree>
    <p:extLst>
      <p:ext uri="{BB962C8B-B14F-4D97-AF65-F5344CB8AC3E}">
        <p14:creationId xmlns:p14="http://schemas.microsoft.com/office/powerpoint/2010/main" val="3635358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5CB9EBC0-F550-9930-3E7F-D28BBB2A7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513" y="548280"/>
            <a:ext cx="3600000" cy="732238"/>
          </a:xfrm>
        </p:spPr>
        <p:txBody>
          <a:bodyPr anchor="t">
            <a:noAutofit/>
          </a:bodyPr>
          <a:lstStyle/>
          <a:p>
            <a:r>
              <a:rPr lang="en-US" sz="2800" b="1"/>
              <a:t>Physical Architecture</a:t>
            </a:r>
            <a:br>
              <a:rPr lang="en-US" sz="2800" b="1"/>
            </a:br>
            <a:endParaRPr lang="en-NL" sz="280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26F6157-8F14-863C-45FF-E5FDAEFDB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295401"/>
            <a:ext cx="3598863" cy="29337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b="1"/>
              <a:t>Single Point of Failure</a:t>
            </a:r>
          </a:p>
          <a:p>
            <a:pPr lvl="2" indent="0">
              <a:spcAft>
                <a:spcPts val="600"/>
              </a:spcAft>
              <a:buNone/>
            </a:pPr>
            <a:r>
              <a:rPr lang="en-US" sz="1600" i="1"/>
              <a:t>Camera has been chosen</a:t>
            </a:r>
          </a:p>
          <a:p>
            <a:pPr marL="702900" lvl="3" indent="-342900">
              <a:spcAft>
                <a:spcPts val="600"/>
              </a:spcAft>
            </a:pPr>
            <a:r>
              <a:rPr lang="en-US" sz="1400"/>
              <a:t>Reachable hardware</a:t>
            </a:r>
          </a:p>
          <a:p>
            <a:pPr marL="702900" lvl="3" indent="-342900">
              <a:spcAft>
                <a:spcPts val="600"/>
              </a:spcAft>
            </a:pPr>
            <a:r>
              <a:rPr lang="en-US" sz="1400"/>
              <a:t>High TRL</a:t>
            </a:r>
          </a:p>
          <a:p>
            <a:pPr marL="702900" lvl="3" indent="-342900">
              <a:spcAft>
                <a:spcPts val="600"/>
              </a:spcAft>
            </a:pPr>
            <a:r>
              <a:rPr lang="en-US" sz="1400"/>
              <a:t>Less complex – known unknows</a:t>
            </a:r>
          </a:p>
          <a:p>
            <a:pPr marL="702900" lvl="3" indent="-342900">
              <a:spcAft>
                <a:spcPts val="600"/>
              </a:spcAft>
            </a:pPr>
            <a:r>
              <a:rPr lang="en-US" sz="1400"/>
              <a:t>Inexpensive (If cost involved)</a:t>
            </a:r>
          </a:p>
          <a:p>
            <a:pPr marL="702900" lvl="3" indent="-342900">
              <a:spcAft>
                <a:spcPts val="600"/>
              </a:spcAft>
            </a:pPr>
            <a:r>
              <a:rPr lang="en-US" sz="1400"/>
              <a:t>Compatible with personal achievements</a:t>
            </a:r>
          </a:p>
          <a:p>
            <a:pPr marL="702900" lvl="3" indent="-342900">
              <a:spcAft>
                <a:spcPts val="600"/>
              </a:spcAft>
            </a:pPr>
            <a:r>
              <a:rPr lang="en-US" sz="1400"/>
              <a:t>Connected to past/future work</a:t>
            </a:r>
          </a:p>
          <a:p>
            <a:pPr>
              <a:spcAft>
                <a:spcPts val="600"/>
              </a:spcAft>
            </a:pPr>
            <a:endParaRPr lang="en-US" sz="1800"/>
          </a:p>
          <a:p>
            <a:pPr marL="342900" lvl="1" indent="-342900">
              <a:spcAft>
                <a:spcPts val="600"/>
              </a:spcAft>
            </a:pPr>
            <a:endParaRPr lang="en-US" sz="1800"/>
          </a:p>
          <a:p>
            <a:pPr marL="342900" lvl="1" indent="-342900">
              <a:spcAft>
                <a:spcPts val="600"/>
              </a:spcAft>
            </a:pPr>
            <a:endParaRPr lang="en-US" sz="1800"/>
          </a:p>
          <a:p>
            <a:pPr>
              <a:spcAft>
                <a:spcPts val="600"/>
              </a:spcAft>
            </a:pPr>
            <a:endParaRPr lang="en-NL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A154D-14B4-B5D2-80BC-7F5342E5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15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0E6325B-36AA-1219-4D62-6592BC0746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747" y="1331595"/>
            <a:ext cx="4429125" cy="2480310"/>
          </a:xfrm>
          <a:prstGeom prst="rect">
            <a:avLst/>
          </a:prstGeom>
          <a:noFill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14F02F-96E1-C79E-2F1E-D0B9FA9617B5}"/>
              </a:ext>
            </a:extLst>
          </p:cNvPr>
          <p:cNvSpPr txBox="1">
            <a:spLocks/>
          </p:cNvSpPr>
          <p:nvPr/>
        </p:nvSpPr>
        <p:spPr>
          <a:xfrm>
            <a:off x="5446603" y="586800"/>
            <a:ext cx="2359415" cy="3736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95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11783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9CD8-EB8F-20A9-0A0D-35D8D94D3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836097"/>
            <a:ext cx="9143999" cy="1080000"/>
          </a:xfrm>
        </p:spPr>
        <p:txBody>
          <a:bodyPr/>
          <a:lstStyle/>
          <a:p>
            <a:pPr algn="ctr"/>
            <a:r>
              <a:rPr lang="en-US" sz="4000">
                <a:cs typeface="Calibri"/>
              </a:rPr>
              <a:t>4 </a:t>
            </a:r>
            <a:r>
              <a:rPr lang="en-US" sz="3600">
                <a:cs typeface="Calibri"/>
              </a:rPr>
              <a:t>Implementation and Validation</a:t>
            </a:r>
            <a:endParaRPr lang="en-US" sz="4000">
              <a:cs typeface="Calibr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AA2A-7DB8-25A6-F144-FDCBE3FEA4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9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B624C99-E22B-8555-6907-AC2D607F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694" y="136323"/>
            <a:ext cx="4910138" cy="732238"/>
          </a:xfrm>
        </p:spPr>
        <p:txBody>
          <a:bodyPr/>
          <a:lstStyle/>
          <a:p>
            <a:r>
              <a:rPr lang="en-US" sz="3200">
                <a:solidFill>
                  <a:srgbClr val="C00000"/>
                </a:solidFill>
              </a:rPr>
              <a:t>Implementation Details</a:t>
            </a:r>
            <a:endParaRPr lang="en-NL" sz="3200">
              <a:solidFill>
                <a:srgbClr val="C00000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40EC1EB-F532-178B-8D6F-22CB797D9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1836" y="786792"/>
            <a:ext cx="5592626" cy="3780445"/>
          </a:xfrm>
        </p:spPr>
        <p:txBody>
          <a:bodyPr/>
          <a:lstStyle/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Decide which camera and which angle to be used</a:t>
            </a:r>
          </a:p>
          <a:p>
            <a:pPr algn="just" rtl="0" fontAlgn="base"/>
            <a:endParaRPr lang="en-US" sz="16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just" rtl="0" fontAlgn="base"/>
            <a:endParaRPr lang="en-US" sz="16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to Calculate/Tune camera depth and pixel relation parameters </a:t>
            </a: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endParaRPr lang="en-US" sz="16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just" rtl="0" fontAlgn="base"/>
            <a:endParaRPr lang="en-US" sz="16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Find a proper ML technique to object detection</a:t>
            </a: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endParaRPr lang="en-US" sz="16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endParaRPr lang="en-US" sz="16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Prepare a dataset for training/testing purposes </a:t>
            </a:r>
          </a:p>
          <a:p>
            <a:endParaRPr lang="en-NL"/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DBFBC7CE-74BE-DABC-C423-6C57BB046D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1"/>
          <a:stretch/>
        </p:blipFill>
        <p:spPr>
          <a:xfrm>
            <a:off x="6302187" y="436637"/>
            <a:ext cx="2330826" cy="1182660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770ABF6E-6CBE-CA97-F364-A9A009FBF1B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98" y="1723198"/>
            <a:ext cx="2332315" cy="848552"/>
          </a:xfrm>
          <a:prstGeom prst="rect">
            <a:avLst/>
          </a:prstGeom>
        </p:spPr>
      </p:pic>
      <p:pic>
        <p:nvPicPr>
          <p:cNvPr id="21" name="Picture 2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A916D04-F983-0DC1-AF09-9A54BBED6D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21"/>
          <a:stretch/>
        </p:blipFill>
        <p:spPr>
          <a:xfrm>
            <a:off x="6300698" y="2716948"/>
            <a:ext cx="2330826" cy="118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73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AF4B5-95D8-1FE7-6082-857F50F82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370" y="42461"/>
            <a:ext cx="7556500" cy="539038"/>
          </a:xfrm>
        </p:spPr>
        <p:txBody>
          <a:bodyPr/>
          <a:lstStyle/>
          <a:p>
            <a:pPr algn="ctr"/>
            <a:r>
              <a:rPr lang="en-US">
                <a:cs typeface="Calibri"/>
              </a:rPr>
              <a:t>Object Detection algorithm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68B249B-BB08-34F5-3F69-7942F269C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516" y="707231"/>
            <a:ext cx="6419600" cy="335959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392D5E-0D69-EC95-43FD-10E26104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728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ttacking_p1_AdobeExpress">
            <a:hlinkClick r:id="" action="ppaction://media"/>
            <a:extLst>
              <a:ext uri="{FF2B5EF4-FFF2-40B4-BE49-F238E27FC236}">
                <a16:creationId xmlns:a16="http://schemas.microsoft.com/office/drawing/2014/main" id="{8C689195-721D-5304-8357-71516AF5CC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124" t="1695" r="22261" b="5724"/>
          <a:stretch/>
        </p:blipFill>
        <p:spPr>
          <a:xfrm>
            <a:off x="1547086" y="608821"/>
            <a:ext cx="5855520" cy="3959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1B3315-A6C0-D343-1CA7-63DCCFBE9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87" y="10086"/>
            <a:ext cx="7556500" cy="53903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>
                <a:cs typeface="Calibri"/>
              </a:rPr>
              <a:t>Attacking Team Scenario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36759-37BE-D586-F6EC-5D70D58B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393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E66C4-B6A6-9D24-080E-EB0747AC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137711"/>
            <a:ext cx="7556500" cy="539038"/>
          </a:xfrm>
        </p:spPr>
        <p:txBody>
          <a:bodyPr/>
          <a:lstStyle/>
          <a:p>
            <a:pPr algn="ctr"/>
            <a:r>
              <a:rPr lang="en-US">
                <a:cs typeface="Calibri"/>
              </a:rPr>
              <a:t>MSD Trainees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33404-487B-2C39-C634-F52D676D5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</a:t>
            </a:fld>
            <a:endParaRPr lang="en-GB"/>
          </a:p>
        </p:txBody>
      </p:sp>
      <p:pic>
        <p:nvPicPr>
          <p:cNvPr id="4" name="Picture 5" descr="A picture containing person, hair, close&#10;&#10;Description automatically generated">
            <a:extLst>
              <a:ext uri="{FF2B5EF4-FFF2-40B4-BE49-F238E27FC236}">
                <a16:creationId xmlns:a16="http://schemas.microsoft.com/office/drawing/2014/main" id="{9C34EB6C-8AC7-ADC1-6775-3916D59B9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" y="1080655"/>
            <a:ext cx="1366405" cy="18218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45AFA1-8E54-3518-62EF-BB5CCCD16417}"/>
              </a:ext>
            </a:extLst>
          </p:cNvPr>
          <p:cNvSpPr/>
          <p:nvPr/>
        </p:nvSpPr>
        <p:spPr>
          <a:xfrm>
            <a:off x="393988" y="3173556"/>
            <a:ext cx="1454727" cy="6061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cs typeface="Calibri"/>
              </a:rPr>
              <a:t>Elham </a:t>
            </a:r>
            <a:r>
              <a:rPr lang="en-US" b="1" err="1">
                <a:cs typeface="Calibri"/>
              </a:rPr>
              <a:t>Honarvar</a:t>
            </a:r>
            <a:endParaRPr lang="en-US" b="1">
              <a:cs typeface="Calibri"/>
            </a:endParaRPr>
          </a:p>
          <a:p>
            <a:pPr algn="ctr"/>
            <a:r>
              <a:rPr lang="en-US" sz="1100">
                <a:cs typeface="Calibri"/>
              </a:rPr>
              <a:t>PM and Designer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1765F-CC19-52DA-2FA9-2D712FF8A472}"/>
              </a:ext>
            </a:extLst>
          </p:cNvPr>
          <p:cNvSpPr/>
          <p:nvPr/>
        </p:nvSpPr>
        <p:spPr>
          <a:xfrm>
            <a:off x="2581852" y="3173555"/>
            <a:ext cx="1454727" cy="6061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Farah Fadel</a:t>
            </a:r>
          </a:p>
          <a:p>
            <a:pPr algn="ctr"/>
            <a:r>
              <a:rPr lang="en-US" sz="1100">
                <a:cs typeface="Calibri"/>
              </a:rPr>
              <a:t>TL and Designer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613523-317C-0300-F298-771CBE1AD337}"/>
              </a:ext>
            </a:extLst>
          </p:cNvPr>
          <p:cNvSpPr/>
          <p:nvPr/>
        </p:nvSpPr>
        <p:spPr>
          <a:xfrm>
            <a:off x="4769716" y="3173556"/>
            <a:ext cx="1454727" cy="6061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Ahmet Demirel</a:t>
            </a:r>
          </a:p>
          <a:p>
            <a:pPr algn="ctr"/>
            <a:r>
              <a:rPr lang="en-US" sz="1100">
                <a:cs typeface="Calibri"/>
              </a:rPr>
              <a:t>SA and Designer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E03E51-AC8E-142F-100C-093A0133C330}"/>
              </a:ext>
            </a:extLst>
          </p:cNvPr>
          <p:cNvSpPr/>
          <p:nvPr/>
        </p:nvSpPr>
        <p:spPr>
          <a:xfrm>
            <a:off x="6957579" y="3173555"/>
            <a:ext cx="1454727" cy="6061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Atefeh </a:t>
            </a:r>
            <a:r>
              <a:rPr lang="en-US" b="1" err="1">
                <a:cs typeface="Calibri"/>
              </a:rPr>
              <a:t>Dehghannayeri</a:t>
            </a:r>
            <a:endParaRPr lang="en-US" b="1">
              <a:cs typeface="Calibri"/>
            </a:endParaRPr>
          </a:p>
          <a:p>
            <a:pPr algn="ctr"/>
            <a:r>
              <a:rPr lang="en-US" sz="1100">
                <a:cs typeface="Calibri"/>
              </a:rPr>
              <a:t>QM and Designer</a:t>
            </a:r>
          </a:p>
        </p:txBody>
      </p:sp>
      <p:pic>
        <p:nvPicPr>
          <p:cNvPr id="15" name="Content Placeholder 14" descr="A picture containing person, clothing, glasses, wearing&#10;&#10;Description automatically generated">
            <a:extLst>
              <a:ext uri="{FF2B5EF4-FFF2-40B4-BE49-F238E27FC236}">
                <a16:creationId xmlns:a16="http://schemas.microsoft.com/office/drawing/2014/main" id="{37A3EF15-8A2E-58C4-84BB-9EDFD59B5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5"/>
          <a:stretch/>
        </p:blipFill>
        <p:spPr>
          <a:xfrm>
            <a:off x="2610761" y="1080655"/>
            <a:ext cx="1368000" cy="1821873"/>
          </a:xfrm>
          <a:prstGeom prst="rect">
            <a:avLst/>
          </a:prstGeom>
        </p:spPr>
      </p:pic>
      <p:pic>
        <p:nvPicPr>
          <p:cNvPr id="11" name="Picture 1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04CAAFF-67AA-3570-5CD6-914795ACC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579" y="1087799"/>
            <a:ext cx="1392014" cy="1821873"/>
          </a:xfrm>
          <a:prstGeom prst="rect">
            <a:avLst/>
          </a:prstGeom>
        </p:spPr>
      </p:pic>
      <p:pic>
        <p:nvPicPr>
          <p:cNvPr id="12" name="Picture 11" descr="A picture containing person, person, glasses, wearing&#10;&#10;Description automatically generated">
            <a:extLst>
              <a:ext uri="{FF2B5EF4-FFF2-40B4-BE49-F238E27FC236}">
                <a16:creationId xmlns:a16="http://schemas.microsoft.com/office/drawing/2014/main" id="{D2DB9FD9-8B4F-96A1-C9ED-E98B4DD1C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968" y="1080655"/>
            <a:ext cx="1366405" cy="182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42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efending_moves_2">
            <a:hlinkClick r:id="" action="ppaction://media"/>
            <a:extLst>
              <a:ext uri="{FF2B5EF4-FFF2-40B4-BE49-F238E27FC236}">
                <a16:creationId xmlns:a16="http://schemas.microsoft.com/office/drawing/2014/main" id="{9B6BFCAB-EFF1-FDB2-7C18-831E6D451E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782" t="1598" r="22456" b="4222"/>
          <a:stretch/>
        </p:blipFill>
        <p:spPr>
          <a:xfrm>
            <a:off x="1465729" y="549125"/>
            <a:ext cx="5774967" cy="4019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1B3315-A6C0-D343-1CA7-63DCCFBE9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87" y="10086"/>
            <a:ext cx="7556500" cy="53903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>
                <a:cs typeface="Calibri"/>
              </a:rPr>
              <a:t>Validation in Defending Team Scenario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36759-37BE-D586-F6EC-5D70D58B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20</a:t>
            </a:fld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CFAA22A-18F7-C4A5-4AE5-A3ED3E38F1C8}"/>
              </a:ext>
            </a:extLst>
          </p:cNvPr>
          <p:cNvSpPr/>
          <p:nvPr/>
        </p:nvSpPr>
        <p:spPr>
          <a:xfrm>
            <a:off x="1532966" y="679076"/>
            <a:ext cx="2413747" cy="1465730"/>
          </a:xfrm>
          <a:custGeom>
            <a:avLst/>
            <a:gdLst>
              <a:gd name="connsiteX0" fmla="*/ 2312894 w 2312894"/>
              <a:gd name="connsiteY0" fmla="*/ 0 h 1324535"/>
              <a:gd name="connsiteX1" fmla="*/ 1331259 w 2312894"/>
              <a:gd name="connsiteY1" fmla="*/ 880782 h 1324535"/>
              <a:gd name="connsiteX2" fmla="*/ 0 w 2312894"/>
              <a:gd name="connsiteY2" fmla="*/ 1324535 h 132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2894" h="1324535">
                <a:moveTo>
                  <a:pt x="2312894" y="0"/>
                </a:moveTo>
                <a:cubicBezTo>
                  <a:pt x="2014817" y="330013"/>
                  <a:pt x="1716741" y="660026"/>
                  <a:pt x="1331259" y="880782"/>
                </a:cubicBezTo>
                <a:cubicBezTo>
                  <a:pt x="945777" y="1101538"/>
                  <a:pt x="216274" y="1266265"/>
                  <a:pt x="0" y="1324535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8901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4B98A-E353-0B2F-1A46-B64762184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116" y="0"/>
            <a:ext cx="7556500" cy="539038"/>
          </a:xfrm>
        </p:spPr>
        <p:txBody>
          <a:bodyPr/>
          <a:lstStyle/>
          <a:p>
            <a:r>
              <a:rPr lang="en-US"/>
              <a:t>Risk Management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7DACB-6AB5-AC19-A95F-B058F18D1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21</a:t>
            </a:fld>
            <a:endParaRPr lang="en-GB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FF2CFA7-92D6-CE50-101A-3F837A1DF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303415"/>
              </p:ext>
            </p:extLst>
          </p:nvPr>
        </p:nvGraphicFramePr>
        <p:xfrm>
          <a:off x="1114426" y="556582"/>
          <a:ext cx="6669698" cy="230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4849">
                  <a:extLst>
                    <a:ext uri="{9D8B030D-6E8A-4147-A177-3AD203B41FA5}">
                      <a16:colId xmlns:a16="http://schemas.microsoft.com/office/drawing/2014/main" val="2503198547"/>
                    </a:ext>
                  </a:extLst>
                </a:gridCol>
                <a:gridCol w="3334849">
                  <a:extLst>
                    <a:ext uri="{9D8B030D-6E8A-4147-A177-3AD203B41FA5}">
                      <a16:colId xmlns:a16="http://schemas.microsoft.com/office/drawing/2014/main" val="4146145940"/>
                    </a:ext>
                  </a:extLst>
                </a:gridCol>
              </a:tblGrid>
              <a:tr h="177151">
                <a:tc>
                  <a:txBody>
                    <a:bodyPr/>
                    <a:lstStyle/>
                    <a:p>
                      <a:r>
                        <a:rPr lang="en-US"/>
                        <a:t>Risk</a:t>
                      </a:r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Mitigation Measures</a:t>
                      </a:r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261634"/>
                  </a:ext>
                </a:extLst>
              </a:tr>
              <a:tr h="272541">
                <a:tc>
                  <a:txBody>
                    <a:bodyPr/>
                    <a:lstStyle/>
                    <a:p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Dataset storage privacy</a:t>
                      </a:r>
                      <a:r>
                        <a:rPr lang="en-US" sz="1200"/>
                        <a:t> </a:t>
                      </a:r>
                      <a:endParaRPr lang="en-NL" sz="1200"/>
                    </a:p>
                    <a:p>
                      <a:endParaRPr lang="en-NL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Transferring the data to local environment</a:t>
                      </a:r>
                      <a:endParaRPr lang="en-NL" sz="120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078013"/>
                  </a:ext>
                </a:extLst>
              </a:tr>
              <a:tr h="168671">
                <a:tc>
                  <a:txBody>
                    <a:bodyPr/>
                    <a:lstStyle/>
                    <a:p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Dataset creating Problem</a:t>
                      </a:r>
                      <a:r>
                        <a:rPr lang="en-US" sz="1200"/>
                        <a:t> </a:t>
                      </a:r>
                      <a:endParaRPr lang="en-NL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Improving the dataset, collecting more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02508"/>
                  </a:ext>
                </a:extLst>
              </a:tr>
              <a:tr h="168671">
                <a:tc>
                  <a:txBody>
                    <a:bodyPr/>
                    <a:lstStyle/>
                    <a:p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Camera Communication Problem</a:t>
                      </a:r>
                      <a:endParaRPr lang="en-NL" sz="120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Using wired connection</a:t>
                      </a:r>
                      <a:r>
                        <a:rPr lang="en-US" sz="1200"/>
                        <a:t> </a:t>
                      </a:r>
                      <a:endParaRPr lang="en-NL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253464"/>
                  </a:ext>
                </a:extLst>
              </a:tr>
              <a:tr h="272541">
                <a:tc>
                  <a:txBody>
                    <a:bodyPr/>
                    <a:lstStyle/>
                    <a:p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Losing communication between autonomous &amp; human referee</a:t>
                      </a:r>
                      <a:r>
                        <a:rPr lang="en-US" sz="1200"/>
                        <a:t> </a:t>
                      </a:r>
                      <a:endParaRPr lang="en-NL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 is out of scoop</a:t>
                      </a:r>
                      <a:r>
                        <a:rPr lang="en-US" sz="1200"/>
                        <a:t>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22607"/>
                  </a:ext>
                </a:extLst>
              </a:tr>
              <a:tr h="168671">
                <a:tc>
                  <a:txBody>
                    <a:bodyPr/>
                    <a:lstStyle/>
                    <a:p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Deficient View Angle</a:t>
                      </a:r>
                      <a:r>
                        <a:rPr lang="en-US" sz="1200"/>
                        <a:t> </a:t>
                      </a:r>
                      <a:endParaRPr lang="en-NL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Installing more cameras</a:t>
                      </a:r>
                      <a:r>
                        <a:rPr lang="en-US" sz="1200"/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500178"/>
                  </a:ext>
                </a:extLst>
              </a:tr>
              <a:tr h="1686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Environmental Dynamics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Guarantee desired level of lighting</a:t>
                      </a:r>
                      <a:endParaRPr lang="en-NL" sz="120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88359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A8C2C83-4571-B239-90EA-9D9B3A08B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153" y="2997917"/>
            <a:ext cx="4557653" cy="208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38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9CD8-EB8F-20A9-0A0D-35D8D94D3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836097"/>
            <a:ext cx="9143999" cy="792000"/>
          </a:xfrm>
        </p:spPr>
        <p:txBody>
          <a:bodyPr/>
          <a:lstStyle/>
          <a:p>
            <a:pPr algn="ctr"/>
            <a:r>
              <a:rPr lang="en-US" sz="4000">
                <a:cs typeface="Calibri"/>
              </a:rPr>
              <a:t>5 Future Work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AA2A-7DB8-25A6-F144-FDCBE3FEA4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8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B1C09-00BE-7CAA-2330-170BA8A20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103" y="2373"/>
            <a:ext cx="7556500" cy="539038"/>
          </a:xfrm>
        </p:spPr>
        <p:txBody>
          <a:bodyPr/>
          <a:lstStyle/>
          <a:p>
            <a:pPr algn="ctr"/>
            <a:r>
              <a:rPr lang="en-US">
                <a:cs typeface="Calibri"/>
              </a:rPr>
              <a:t>Deliverables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5262A-0357-D6DF-57BA-9D8DAA70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23</a:t>
            </a:fld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D7A76F2-0FBC-31FD-385A-CC1045025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7" y="605256"/>
            <a:ext cx="8249228" cy="3623844"/>
          </a:xfrm>
        </p:spPr>
        <p:txBody>
          <a:bodyPr vert="horz" lIns="0" tIns="0" rIns="0" bIns="0" rtlCol="0" anchor="t">
            <a:noAutofit/>
          </a:bodyPr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/>
          </a:p>
          <a:p>
            <a:endParaRPr lang="en-US">
              <a:cs typeface="Calibri"/>
            </a:endParaRPr>
          </a:p>
          <a:p>
            <a:endParaRPr lang="en-US"/>
          </a:p>
          <a:p>
            <a:endParaRPr lang="en-US">
              <a:cs typeface="Calibri"/>
            </a:endParaRPr>
          </a:p>
        </p:txBody>
      </p:sp>
      <p:pic>
        <p:nvPicPr>
          <p:cNvPr id="9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6167C17-8B73-6F3C-388D-D84A0D2F6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605" y="729395"/>
            <a:ext cx="2336223" cy="24118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F5DF40-0988-D3C2-81E1-DFFF23230C55}"/>
              </a:ext>
            </a:extLst>
          </p:cNvPr>
          <p:cNvSpPr/>
          <p:nvPr/>
        </p:nvSpPr>
        <p:spPr>
          <a:xfrm>
            <a:off x="7115609" y="3318596"/>
            <a:ext cx="1645226" cy="484909"/>
          </a:xfrm>
          <a:prstGeom prst="rect">
            <a:avLst/>
          </a:prstGeom>
          <a:solidFill>
            <a:srgbClr val="EEE8E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cs typeface="Calibri"/>
              </a:rPr>
              <a:t>GitHub Repository</a:t>
            </a:r>
          </a:p>
        </p:txBody>
      </p:sp>
      <p:pic>
        <p:nvPicPr>
          <p:cNvPr id="11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123696FD-225B-35AE-B959-BF26B8318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" y="695138"/>
            <a:ext cx="2076451" cy="24716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82A6BF-6837-0C94-A7D9-5C9B94C80DAE}"/>
              </a:ext>
            </a:extLst>
          </p:cNvPr>
          <p:cNvSpPr/>
          <p:nvPr/>
        </p:nvSpPr>
        <p:spPr>
          <a:xfrm>
            <a:off x="162357" y="3396527"/>
            <a:ext cx="1645226" cy="484909"/>
          </a:xfrm>
          <a:prstGeom prst="rect">
            <a:avLst/>
          </a:prstGeom>
          <a:solidFill>
            <a:srgbClr val="EEE8E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ea typeface="+mn-lt"/>
                <a:cs typeface="+mn-lt"/>
              </a:rPr>
              <a:t>Project Management Plan</a:t>
            </a:r>
            <a:endParaRPr lang="en-US" b="1">
              <a:cs typeface="Calibri"/>
            </a:endParaRPr>
          </a:p>
        </p:txBody>
      </p:sp>
      <p:pic>
        <p:nvPicPr>
          <p:cNvPr id="13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6BEE8AE-6E31-3538-004F-D6D7787B8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923" y="693077"/>
            <a:ext cx="1825337" cy="24498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4EA058A-4B84-8474-7413-1C1AA45E716B}"/>
              </a:ext>
            </a:extLst>
          </p:cNvPr>
          <p:cNvSpPr/>
          <p:nvPr/>
        </p:nvSpPr>
        <p:spPr>
          <a:xfrm>
            <a:off x="2344447" y="3361890"/>
            <a:ext cx="1645226" cy="484909"/>
          </a:xfrm>
          <a:prstGeom prst="rect">
            <a:avLst/>
          </a:prstGeom>
          <a:solidFill>
            <a:srgbClr val="EEE8E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ea typeface="+mn-lt"/>
                <a:cs typeface="+mn-lt"/>
              </a:rPr>
              <a:t>Feasibility Analysis Report</a:t>
            </a:r>
            <a:endParaRPr lang="en-US" b="1"/>
          </a:p>
        </p:txBody>
      </p:sp>
      <p:pic>
        <p:nvPicPr>
          <p:cNvPr id="16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4595D1-1A3D-F2CA-34CC-BE2571CD1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605" y="698386"/>
            <a:ext cx="2552700" cy="24478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94F701-E0EF-9415-AE4E-BBD41F31D3B3}"/>
              </a:ext>
            </a:extLst>
          </p:cNvPr>
          <p:cNvSpPr/>
          <p:nvPr/>
        </p:nvSpPr>
        <p:spPr>
          <a:xfrm>
            <a:off x="4604470" y="3318594"/>
            <a:ext cx="1645226" cy="484909"/>
          </a:xfrm>
          <a:prstGeom prst="rect">
            <a:avLst/>
          </a:prstGeom>
          <a:solidFill>
            <a:srgbClr val="EEE8E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ea typeface="+mn-lt"/>
                <a:cs typeface="+mn-lt"/>
              </a:rPr>
              <a:t>System Architecture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1985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3315-A6C0-D343-1CA7-63DCCFBE9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87" y="10086"/>
            <a:ext cx="7556500" cy="53903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>
                <a:cs typeface="Calibri"/>
              </a:rPr>
              <a:t>Future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36759-37BE-D586-F6EC-5D70D58B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24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5F0DD7-8113-256C-1A8C-C74FE187D481}"/>
              </a:ext>
            </a:extLst>
          </p:cNvPr>
          <p:cNvSpPr/>
          <p:nvPr/>
        </p:nvSpPr>
        <p:spPr>
          <a:xfrm>
            <a:off x="1215267" y="572840"/>
            <a:ext cx="1492537" cy="8017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935A5-C779-9566-3922-3F94B3F9E564}"/>
              </a:ext>
            </a:extLst>
          </p:cNvPr>
          <p:cNvSpPr txBox="1"/>
          <p:nvPr/>
        </p:nvSpPr>
        <p:spPr>
          <a:xfrm>
            <a:off x="1215267" y="811796"/>
            <a:ext cx="14925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Data Perception</a:t>
            </a:r>
            <a:endParaRPr lang="en-NL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91B1B8-B7CC-DB38-41C8-260B31599313}"/>
              </a:ext>
            </a:extLst>
          </p:cNvPr>
          <p:cNvGrpSpPr/>
          <p:nvPr/>
        </p:nvGrpSpPr>
        <p:grpSpPr>
          <a:xfrm>
            <a:off x="3574025" y="572840"/>
            <a:ext cx="1492538" cy="801710"/>
            <a:chOff x="3574025" y="572840"/>
            <a:chExt cx="1492538" cy="8017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C535B0D-7D54-3224-5CB6-B75FDD5E034E}"/>
                </a:ext>
              </a:extLst>
            </p:cNvPr>
            <p:cNvSpPr/>
            <p:nvPr/>
          </p:nvSpPr>
          <p:spPr>
            <a:xfrm>
              <a:off x="3574026" y="572840"/>
              <a:ext cx="1492537" cy="8017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ECDE0B-FC0A-1AC4-0E91-99A6D4CADFC2}"/>
                </a:ext>
              </a:extLst>
            </p:cNvPr>
            <p:cNvSpPr txBox="1"/>
            <p:nvPr/>
          </p:nvSpPr>
          <p:spPr>
            <a:xfrm>
              <a:off x="3574025" y="811796"/>
              <a:ext cx="14925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Cognition</a:t>
              </a:r>
              <a:endParaRPr lang="en-NL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499B7A-EB0C-404D-81CE-0929BC850FA0}"/>
              </a:ext>
            </a:extLst>
          </p:cNvPr>
          <p:cNvGrpSpPr/>
          <p:nvPr/>
        </p:nvGrpSpPr>
        <p:grpSpPr>
          <a:xfrm>
            <a:off x="6436195" y="572840"/>
            <a:ext cx="1492538" cy="801710"/>
            <a:chOff x="6128473" y="572840"/>
            <a:chExt cx="1492538" cy="8017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DB9B2B-8F2E-D5DA-AF06-4798CFD06634}"/>
                </a:ext>
              </a:extLst>
            </p:cNvPr>
            <p:cNvSpPr/>
            <p:nvPr/>
          </p:nvSpPr>
          <p:spPr>
            <a:xfrm>
              <a:off x="6128474" y="572840"/>
              <a:ext cx="1492537" cy="8017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491C17-EB43-4417-E2D3-D7D15A892F3C}"/>
                </a:ext>
              </a:extLst>
            </p:cNvPr>
            <p:cNvSpPr txBox="1"/>
            <p:nvPr/>
          </p:nvSpPr>
          <p:spPr>
            <a:xfrm>
              <a:off x="6128473" y="811796"/>
              <a:ext cx="149253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Communication</a:t>
              </a:r>
              <a:endParaRPr lang="en-NL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52BE139-54EB-B832-CC95-61BD09E2BAB2}"/>
              </a:ext>
            </a:extLst>
          </p:cNvPr>
          <p:cNvSpPr txBox="1"/>
          <p:nvPr/>
        </p:nvSpPr>
        <p:spPr>
          <a:xfrm>
            <a:off x="6072907" y="1613506"/>
            <a:ext cx="22191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Incorporate the communication between </a:t>
            </a:r>
            <a:r>
              <a:rPr lang="en-US" err="1"/>
              <a:t>AutoRef</a:t>
            </a:r>
            <a:r>
              <a:rPr lang="en-US"/>
              <a:t> and </a:t>
            </a:r>
            <a:r>
              <a:rPr lang="en-US" err="1"/>
              <a:t>Refbox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Execute communication with human referee in real time</a:t>
            </a:r>
            <a:endParaRPr lang="en-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51C631-54B6-4C2B-CA2F-6650E57BB1CB}"/>
              </a:ext>
            </a:extLst>
          </p:cNvPr>
          <p:cNvSpPr txBox="1"/>
          <p:nvPr/>
        </p:nvSpPr>
        <p:spPr>
          <a:xfrm>
            <a:off x="3308581" y="1598723"/>
            <a:ext cx="22191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Implement other rules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Optimize the algorithm performance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Apply the algorithm directly from a live stationary camera</a:t>
            </a:r>
            <a:endParaRPr lang="en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F1F8A3-6353-17CD-F23F-A340719F75D3}"/>
              </a:ext>
            </a:extLst>
          </p:cNvPr>
          <p:cNvSpPr txBox="1"/>
          <p:nvPr/>
        </p:nvSpPr>
        <p:spPr>
          <a:xfrm>
            <a:off x="914399" y="1597936"/>
            <a:ext cx="221911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Adjust the predicted model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Generalize the model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Integrate other cameras for data collection </a:t>
            </a:r>
            <a:endParaRPr lang="en-NL"/>
          </a:p>
        </p:txBody>
      </p:sp>
      <p:pic>
        <p:nvPicPr>
          <p:cNvPr id="20" name="Graphic 19" descr="Double Tap Gesture outline">
            <a:extLst>
              <a:ext uri="{FF2B5EF4-FFF2-40B4-BE49-F238E27FC236}">
                <a16:creationId xmlns:a16="http://schemas.microsoft.com/office/drawing/2014/main" id="{FC4BCC9A-EB8B-6C71-02F5-8AFAF74BB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5264" y="3074397"/>
            <a:ext cx="914400" cy="914400"/>
          </a:xfrm>
          <a:prstGeom prst="rect">
            <a:avLst/>
          </a:prstGeom>
        </p:spPr>
      </p:pic>
      <p:pic>
        <p:nvPicPr>
          <p:cNvPr id="22" name="Graphic 21" descr="Left Brain outline">
            <a:extLst>
              <a:ext uri="{FF2B5EF4-FFF2-40B4-BE49-F238E27FC236}">
                <a16:creationId xmlns:a16="http://schemas.microsoft.com/office/drawing/2014/main" id="{18C2DA40-DB1D-9653-346A-C8D95ECCE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0938" y="3074397"/>
            <a:ext cx="914400" cy="914400"/>
          </a:xfrm>
          <a:prstGeom prst="rect">
            <a:avLst/>
          </a:prstGeom>
        </p:spPr>
      </p:pic>
      <p:pic>
        <p:nvPicPr>
          <p:cNvPr id="24" name="Graphic 23" descr="Artificial Intelligence outline">
            <a:extLst>
              <a:ext uri="{FF2B5EF4-FFF2-40B4-BE49-F238E27FC236}">
                <a16:creationId xmlns:a16="http://schemas.microsoft.com/office/drawing/2014/main" id="{F5AA33A6-A0E8-7E81-1852-675AB8511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6277" y="30743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44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9CD8-EB8F-20A9-0A0D-35D8D94D3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836097"/>
            <a:ext cx="9143999" cy="792000"/>
          </a:xfrm>
        </p:spPr>
        <p:txBody>
          <a:bodyPr/>
          <a:lstStyle/>
          <a:p>
            <a:pPr algn="ctr"/>
            <a:r>
              <a:rPr lang="en-US" sz="4000">
                <a:cs typeface="Calibri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AA2A-7DB8-25A6-F144-FDCBE3FEA4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56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F376B-318C-400A-405A-2AC95CA3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586800"/>
            <a:ext cx="4910138" cy="732238"/>
          </a:xfrm>
        </p:spPr>
        <p:txBody>
          <a:bodyPr anchor="t">
            <a:normAutofit/>
          </a:bodyPr>
          <a:lstStyle/>
          <a:p>
            <a:r>
              <a:rPr lang="en-US" sz="2400" b="1"/>
              <a:t>Contents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B5039-6834-2996-C123-2F96D3EC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325FE556-2FDA-0E68-2E56-18230812B79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05048776"/>
              </p:ext>
            </p:extLst>
          </p:nvPr>
        </p:nvGraphicFramePr>
        <p:xfrm>
          <a:off x="755650" y="1295401"/>
          <a:ext cx="4913313" cy="2933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Placeholder 39">
            <a:extLst>
              <a:ext uri="{FF2B5EF4-FFF2-40B4-BE49-F238E27FC236}">
                <a16:creationId xmlns:a16="http://schemas.microsoft.com/office/drawing/2014/main" id="{40AFD98D-F6BC-65A0-74F2-D55F257B35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04" b="89316" l="8889" r="89556">
                        <a14:foregroundMark x1="27556" y1="73790" x2="27111" y2="74624"/>
                        <a14:foregroundMark x1="27111" y1="76628" x2="25333" y2="78798"/>
                        <a14:foregroundMark x1="33111" y1="74791" x2="32889" y2="80467"/>
                        <a14:foregroundMark x1="20222" y1="69282" x2="16444" y2="76127"/>
                        <a14:foregroundMark x1="15111" y1="69616" x2="12000" y2="80634"/>
                        <a14:foregroundMark x1="12000" y1="80634" x2="13333" y2="84641"/>
                        <a14:foregroundMark x1="8000" y1="71619" x2="9111" y2="82304"/>
                        <a14:foregroundMark x1="9111" y1="82304" x2="9333" y2="82638"/>
                        <a14:foregroundMark x1="61349" y1="14226" x2="61556" y2="14691"/>
                        <a14:foregroundMark x1="58000" y1="6678" x2="59689" y2="10483"/>
                        <a14:foregroundMark x1="64222" y1="4174" x2="59556" y2="2671"/>
                        <a14:foregroundMark x1="66000" y1="29215" x2="65556" y2="31219"/>
                        <a14:foregroundMark x1="89556" y1="76294" x2="79111" y2="87145"/>
                        <a14:foregroundMark x1="79111" y1="87145" x2="78667" y2="87312"/>
                        <a14:foregroundMark x1="57111" y1="10184" x2="62444" y2="10851"/>
                        <a14:foregroundMark x1="61111" y1="13689" x2="59778" y2="13856"/>
                        <a14:foregroundMark x1="60444" y1="13856" x2="59556" y2="14357"/>
                        <a14:foregroundMark x1="48222" y1="50584" x2="48222" y2="50083"/>
                        <a14:foregroundMark x1="40444" y1="51419" x2="37778" y2="52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6" r="4866"/>
          <a:stretch>
            <a:fillRect/>
          </a:stretch>
        </p:blipFill>
        <p:spPr>
          <a:xfrm>
            <a:off x="6228324" y="763121"/>
            <a:ext cx="2525948" cy="37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4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9CD8-EB8F-20A9-0A0D-35D8D94D3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>
                <a:cs typeface="Calibri"/>
              </a:rPr>
              <a:t>1 Motivation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AA2A-7DB8-25A6-F144-FDCBE3FEA4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20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56BCE-DF64-A5B0-C275-EF06BC302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</p:spPr>
        <p:txBody>
          <a:bodyPr anchor="t">
            <a:normAutofit/>
          </a:bodyPr>
          <a:lstStyle/>
          <a:p>
            <a:pPr algn="ctr"/>
            <a:r>
              <a:rPr lang="en-US"/>
              <a:t>Why Autonomous-Referee?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E47A0-5EBF-2E71-D0B3-A5F13D3E9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FAF37E6-EC32-FB26-8B83-D9ADE1D239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5523661"/>
              </p:ext>
            </p:extLst>
          </p:nvPr>
        </p:nvGraphicFramePr>
        <p:xfrm>
          <a:off x="758824" y="1306642"/>
          <a:ext cx="7556501" cy="2922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9049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9CD8-EB8F-20A9-0A0D-35D8D94D3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>
                <a:cs typeface="Calibri"/>
              </a:rPr>
              <a:t>2 System Thinking Process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AA2A-7DB8-25A6-F144-FDCBE3FEA4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23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AB43D1-50D2-26AC-4A1C-804933CD9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6E93E12-F064-3D55-133D-62ABB471E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882" y="0"/>
            <a:ext cx="6112721" cy="477982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b="1"/>
              <a:t>From Needs to Requirements</a:t>
            </a:r>
            <a:endParaRPr lang="en-NL" b="1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D8CA97C-9019-D436-2190-89910B9A0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565232"/>
              </p:ext>
            </p:extLst>
          </p:nvPr>
        </p:nvGraphicFramePr>
        <p:xfrm>
          <a:off x="257386" y="665019"/>
          <a:ext cx="8629228" cy="381718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364676">
                  <a:extLst>
                    <a:ext uri="{9D8B030D-6E8A-4147-A177-3AD203B41FA5}">
                      <a16:colId xmlns:a16="http://schemas.microsoft.com/office/drawing/2014/main" val="2028360004"/>
                    </a:ext>
                  </a:extLst>
                </a:gridCol>
                <a:gridCol w="2438750">
                  <a:extLst>
                    <a:ext uri="{9D8B030D-6E8A-4147-A177-3AD203B41FA5}">
                      <a16:colId xmlns:a16="http://schemas.microsoft.com/office/drawing/2014/main" val="689718972"/>
                    </a:ext>
                  </a:extLst>
                </a:gridCol>
                <a:gridCol w="4825802">
                  <a:extLst>
                    <a:ext uri="{9D8B030D-6E8A-4147-A177-3AD203B41FA5}">
                      <a16:colId xmlns:a16="http://schemas.microsoft.com/office/drawing/2014/main" val="3704073048"/>
                    </a:ext>
                  </a:extLst>
                </a:gridCol>
              </a:tblGrid>
              <a:tr h="21867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>
                          <a:effectLst/>
                        </a:rPr>
                        <a:t>Stakeholders​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87" marR="4887" marT="48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>
                          <a:effectLst/>
                        </a:rPr>
                        <a:t>Needs​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87" marR="4887" marT="4887" marB="0" anchor="ctr"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u="none" strike="noStrike">
                          <a:effectLst/>
                        </a:rPr>
                        <a:t> Requirements​ </a:t>
                      </a:r>
                      <a:endParaRPr lang="en-NL" sz="1200" b="1"/>
                    </a:p>
                  </a:txBody>
                  <a:tcPr marL="4887" marR="4887" marT="4887" marB="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24187429"/>
                  </a:ext>
                </a:extLst>
              </a:tr>
              <a:tr h="5942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i="1" u="none" strike="noStrike">
                          <a:effectLst/>
                        </a:rPr>
                        <a:t> Legal authorities​</a:t>
                      </a:r>
                      <a:endParaRPr lang="en-GB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87" marR="4887" marT="4887" marB="29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 Following  FIFA Law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87" marR="4887" marT="4887" marB="29324" anchor="ctr"/>
                </a:tc>
                <a:tc>
                  <a:txBody>
                    <a:bodyPr/>
                    <a:lstStyle/>
                    <a:p>
                      <a:r>
                        <a:rPr lang="en-US" sz="1200" u="none" strike="noStrike">
                          <a:effectLst/>
                        </a:rPr>
                        <a:t> The system must comply to the standards in latest </a:t>
                      </a:r>
                      <a:r>
                        <a:rPr lang="en-US" sz="1200" u="none" strike="noStrike">
                          <a:solidFill>
                            <a:srgbClr val="FF0000"/>
                          </a:solidFill>
                          <a:effectLst/>
                        </a:rPr>
                        <a:t>FIFA law Book</a:t>
                      </a:r>
                      <a:r>
                        <a:rPr lang="en-US" sz="1200" u="none" strike="noStrike">
                          <a:effectLst/>
                        </a:rPr>
                        <a:t>. </a:t>
                      </a:r>
                      <a:endParaRPr lang="en-NL" sz="1200"/>
                    </a:p>
                  </a:txBody>
                  <a:tcPr marL="4887" marR="4887" marT="4887" marB="2932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16701378"/>
                  </a:ext>
                </a:extLst>
              </a:tr>
              <a:tr h="5516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i="1" u="none" strike="noStrike">
                          <a:effectLst/>
                        </a:rPr>
                        <a:t> Next Generation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87" marR="4887" marT="4887" marB="29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 Sustainability &amp; Flexibility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87" marR="4887" marT="4887" marB="2932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 The system should allow the next generation to use this year's results and be   </a:t>
                      </a:r>
                    </a:p>
                    <a:p>
                      <a:pPr algn="l" fontAlgn="ctr"/>
                      <a:r>
                        <a:rPr lang="en-US" sz="1200" u="none" strike="noStrike">
                          <a:solidFill>
                            <a:srgbClr val="FF0000"/>
                          </a:solidFill>
                          <a:effectLst/>
                        </a:rPr>
                        <a:t> flexible for any adjustment</a:t>
                      </a:r>
                      <a:r>
                        <a:rPr lang="en-US" sz="1200" u="none" strike="noStrike">
                          <a:effectLst/>
                        </a:rPr>
                        <a:t>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87" marR="4887" marT="4887" marB="2932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15382948"/>
                  </a:ext>
                </a:extLst>
              </a:tr>
              <a:tr h="79012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GB" sz="1200" i="1" u="none" strike="noStrike">
                          <a:effectLst/>
                        </a:rPr>
                        <a:t> Human Referee</a:t>
                      </a:r>
                      <a:endParaRPr lang="en-GB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87" marR="4887" marT="4887" marB="29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 Providing the history of the match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87" marR="4887" marT="4887" marB="2932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 The system should </a:t>
                      </a:r>
                      <a:r>
                        <a:rPr lang="en-US" sz="1200" u="none" strike="noStrike">
                          <a:solidFill>
                            <a:srgbClr val="FF0000"/>
                          </a:solidFill>
                          <a:effectLst/>
                        </a:rPr>
                        <a:t>store the data, show the logs of the match &amp; evidence of </a:t>
                      </a:r>
                    </a:p>
                    <a:p>
                      <a:pPr algn="l" fontAlgn="ctr"/>
                      <a:r>
                        <a:rPr lang="en-US" sz="1200" u="none" strike="noStrike">
                          <a:solidFill>
                            <a:srgbClr val="FF0000"/>
                          </a:solidFill>
                          <a:effectLst/>
                        </a:rPr>
                        <a:t> violations when needed</a:t>
                      </a:r>
                      <a:r>
                        <a:rPr lang="en-US" sz="1200" u="none" strike="noStrike">
                          <a:effectLst/>
                        </a:rPr>
                        <a:t>.</a:t>
                      </a:r>
                    </a:p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87" marR="4887" marT="4887" marB="2932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37942829"/>
                  </a:ext>
                </a:extLst>
              </a:tr>
              <a:tr h="590520"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 Communicating with auto referee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87" marR="4887" marT="4887" marB="2932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 The system should be able to communicate with the human referee, such as </a:t>
                      </a:r>
                    </a:p>
                    <a:p>
                      <a:pPr algn="l" fontAlgn="ctr"/>
                      <a:r>
                        <a:rPr lang="en-US" sz="1200" u="none" strike="noStrike">
                          <a:solidFill>
                            <a:srgbClr val="FF0000"/>
                          </a:solidFill>
                          <a:effectLst/>
                        </a:rPr>
                        <a:t> giving feedback and assisting </a:t>
                      </a:r>
                      <a:r>
                        <a:rPr lang="en-US" sz="1200" u="none" strike="noStrike">
                          <a:effectLst/>
                        </a:rPr>
                        <a:t>during the match.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87" marR="4887" marT="4887" marB="2932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80550707"/>
                  </a:ext>
                </a:extLst>
              </a:tr>
              <a:tr h="5543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i="1" u="none" strike="noStrike">
                          <a:effectLst/>
                        </a:rPr>
                        <a:t> Maintainer​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87" marR="4887" marT="4887" marB="29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 The maintainer should be able to test  </a:t>
                      </a:r>
                    </a:p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 and verify the system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87" marR="4887" marT="4887" marB="2932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 The maintenance panel of the system should have a test component </a:t>
                      </a:r>
                    </a:p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 for </a:t>
                      </a:r>
                      <a:r>
                        <a:rPr lang="en-US" sz="1200" u="none" strike="noStrike">
                          <a:solidFill>
                            <a:srgbClr val="FF0000"/>
                          </a:solidFill>
                          <a:effectLst/>
                        </a:rPr>
                        <a:t>testing the entire system</a:t>
                      </a:r>
                      <a:r>
                        <a:rPr lang="en-US" sz="1200" u="none" strike="noStrike">
                          <a:effectLst/>
                        </a:rPr>
                        <a:t>.​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87" marR="4887" marT="4887" marB="2932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38608603"/>
                  </a:ext>
                </a:extLst>
              </a:tr>
              <a:tr h="5176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i="1" u="none" strike="noStrike">
                          <a:effectLst/>
                        </a:rPr>
                        <a:t> Program Manager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87" marR="4887" marT="4887" marB="293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 Achieving learning goals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87" marR="4887" marT="4887" marB="2932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 The team members should full fill their responsibilities based on roles  </a:t>
                      </a:r>
                    </a:p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 assigned.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87" marR="4887" marT="4887" marB="2932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981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4166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1E721-DCEC-59F7-C157-747AAB467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8</a:t>
            </a:fld>
            <a:endParaRPr lang="en-GB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3C85BE9-D90B-DFC4-673E-17ED3983A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24" y="747991"/>
            <a:ext cx="3314308" cy="194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AFAD209-780C-7125-D7A9-E404F8ACD1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8492456"/>
              </p:ext>
            </p:extLst>
          </p:nvPr>
        </p:nvGraphicFramePr>
        <p:xfrm>
          <a:off x="4086224" y="747991"/>
          <a:ext cx="5057775" cy="3867976"/>
        </p:xfrm>
        <a:graphic>
          <a:graphicData uri="http://schemas.openxmlformats.org/drawingml/2006/table">
            <a:tbl>
              <a:tblPr/>
              <a:tblGrid>
                <a:gridCol w="1678901">
                  <a:extLst>
                    <a:ext uri="{9D8B030D-6E8A-4147-A177-3AD203B41FA5}">
                      <a16:colId xmlns:a16="http://schemas.microsoft.com/office/drawing/2014/main" val="756440468"/>
                    </a:ext>
                  </a:extLst>
                </a:gridCol>
                <a:gridCol w="1896665">
                  <a:extLst>
                    <a:ext uri="{9D8B030D-6E8A-4147-A177-3AD203B41FA5}">
                      <a16:colId xmlns:a16="http://schemas.microsoft.com/office/drawing/2014/main" val="3521214375"/>
                    </a:ext>
                  </a:extLst>
                </a:gridCol>
                <a:gridCol w="1482209">
                  <a:extLst>
                    <a:ext uri="{9D8B030D-6E8A-4147-A177-3AD203B41FA5}">
                      <a16:colId xmlns:a16="http://schemas.microsoft.com/office/drawing/2014/main" val="2216722371"/>
                    </a:ext>
                  </a:extLst>
                </a:gridCol>
              </a:tblGrid>
              <a:tr h="223612"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</a:endParaRPr>
                    </a:p>
                    <a:p>
                      <a:pPr algn="ctr" rtl="0" fontAlgn="base"/>
                      <a:r>
                        <a:rPr lang="en-US" sz="10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Pre-mission</a:t>
                      </a: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>
                        <a:effectLst/>
                      </a:endParaRPr>
                    </a:p>
                    <a:p>
                      <a:pPr algn="ctr" rtl="0" fontAlgn="base"/>
                      <a:r>
                        <a:rPr lang="en-US" sz="10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Mission</a:t>
                      </a: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>
                        <a:effectLst/>
                      </a:endParaRPr>
                    </a:p>
                    <a:p>
                      <a:pPr algn="ctr" rtl="0" fontAlgn="base"/>
                      <a:r>
                        <a:rPr lang="en-US" sz="10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Post-Mission</a:t>
                      </a:r>
                      <a:r>
                        <a:rPr lang="en-US" sz="10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235143"/>
                  </a:ext>
                </a:extLst>
              </a:tr>
              <a:tr h="2036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900" b="0" i="0">
                          <a:effectLst/>
                          <a:latin typeface="Calibri" panose="020F0502020204030204" pitchFamily="34" charset="0"/>
                        </a:rPr>
                        <a:t>System mounting to environment </a:t>
                      </a:r>
                      <a:endParaRPr lang="en-US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900" b="0" i="0">
                          <a:effectLst/>
                          <a:latin typeface="Calibri" panose="020F0502020204030204" pitchFamily="34" charset="0"/>
                        </a:rPr>
                        <a:t>Check the kick-off procedure </a:t>
                      </a:r>
                      <a:endParaRPr lang="en-US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900" b="0" i="0">
                          <a:effectLst/>
                          <a:latin typeface="Calibri" panose="020F0502020204030204" pitchFamily="34" charset="0"/>
                        </a:rPr>
                        <a:t>Ensure and handle the data related to the game is safe</a:t>
                      </a:r>
                      <a:r>
                        <a:rPr lang="en-US" sz="900" b="1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9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7883996"/>
                  </a:ext>
                </a:extLst>
              </a:tr>
              <a:tr h="2036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900" b="0" i="0">
                          <a:effectLst/>
                          <a:latin typeface="Calibri" panose="020F0502020204030204" pitchFamily="34" charset="0"/>
                        </a:rPr>
                        <a:t>Communication with related parties before match (Refbox etc.) </a:t>
                      </a:r>
                      <a:endParaRPr lang="en-US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900" b="0" i="0">
                          <a:effectLst/>
                          <a:latin typeface="Calibri" panose="020F0502020204030204" pitchFamily="34" charset="0"/>
                        </a:rPr>
                        <a:t>Set time and start the match </a:t>
                      </a:r>
                      <a:endParaRPr lang="en-US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900" b="0" i="0">
                          <a:effectLst/>
                          <a:latin typeface="Calibri" panose="020F0502020204030204" pitchFamily="34" charset="0"/>
                        </a:rPr>
                        <a:t>Shut Down the system</a:t>
                      </a:r>
                      <a:endParaRPr lang="en-US" sz="900" b="0" i="0">
                        <a:effectLst/>
                      </a:endParaRPr>
                    </a:p>
                    <a:p>
                      <a:pPr algn="l" rtl="0" fontAlgn="base"/>
                      <a:r>
                        <a:rPr lang="en-US" sz="9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6194"/>
                  </a:ext>
                </a:extLst>
              </a:tr>
              <a:tr h="2036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900" b="0" i="0">
                          <a:effectLst/>
                          <a:latin typeface="Calibri" panose="020F0502020204030204" pitchFamily="34" charset="0"/>
                        </a:rPr>
                        <a:t>Turn on the system</a:t>
                      </a:r>
                      <a:endParaRPr lang="en-US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900" b="0" i="0">
                          <a:effectLst/>
                          <a:latin typeface="Calibri" panose="020F0502020204030204" pitchFamily="34" charset="0"/>
                        </a:rPr>
                        <a:t>Monitor the whole match and game states </a:t>
                      </a:r>
                      <a:endParaRPr lang="en-US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90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812955"/>
                  </a:ext>
                </a:extLst>
              </a:tr>
              <a:tr h="203679">
                <a:tc>
                  <a:txBody>
                    <a:bodyPr/>
                    <a:lstStyle/>
                    <a:p>
                      <a:pPr fontAlgn="t"/>
                      <a:endParaRPr lang="en-NL" sz="90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900" b="0" i="0">
                          <a:effectLst/>
                          <a:latin typeface="Calibri" panose="020F0502020204030204" pitchFamily="34" charset="0"/>
                        </a:rPr>
                        <a:t>Record the last position of ball in case of connection with field line </a:t>
                      </a:r>
                      <a:endParaRPr lang="en-US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90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820981"/>
                  </a:ext>
                </a:extLst>
              </a:tr>
              <a:tr h="203679">
                <a:tc>
                  <a:txBody>
                    <a:bodyPr/>
                    <a:lstStyle/>
                    <a:p>
                      <a:pPr fontAlgn="t"/>
                      <a:endParaRPr lang="en-NL" sz="900">
                        <a:effectLst/>
                      </a:endParaRPr>
                    </a:p>
                    <a:p>
                      <a:pPr algn="l" rtl="0" fontAlgn="base"/>
                      <a:r>
                        <a:rPr lang="en-NL" sz="900" b="1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NL" sz="9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900" b="0" i="0">
                          <a:effectLst/>
                          <a:latin typeface="Calibri" panose="020F0502020204030204" pitchFamily="34" charset="0"/>
                        </a:rPr>
                        <a:t>Detect rule violation </a:t>
                      </a:r>
                      <a:endParaRPr lang="en-US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900">
                        <a:effectLst/>
                      </a:endParaRPr>
                    </a:p>
                    <a:p>
                      <a:pPr algn="l" rtl="0" fontAlgn="base"/>
                      <a:r>
                        <a:rPr lang="en-NL" sz="9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184360"/>
                  </a:ext>
                </a:extLst>
              </a:tr>
              <a:tr h="293376">
                <a:tc>
                  <a:txBody>
                    <a:bodyPr/>
                    <a:lstStyle/>
                    <a:p>
                      <a:pPr fontAlgn="t"/>
                      <a:endParaRPr lang="en-NL" sz="900">
                        <a:effectLst/>
                      </a:endParaRPr>
                    </a:p>
                    <a:p>
                      <a:pPr algn="l" rtl="0" fontAlgn="base"/>
                      <a:r>
                        <a:rPr lang="en-NL" sz="9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900" b="0" i="0">
                          <a:effectLst/>
                          <a:latin typeface="Calibri" panose="020F0502020204030204" pitchFamily="34" charset="0"/>
                        </a:rPr>
                        <a:t>Decision-making algorithm (award and punishment system such as penalty or yellow card) </a:t>
                      </a:r>
                      <a:endParaRPr lang="en-US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900">
                        <a:effectLst/>
                      </a:endParaRPr>
                    </a:p>
                    <a:p>
                      <a:pPr algn="l" rtl="0" fontAlgn="base"/>
                      <a:r>
                        <a:rPr lang="en-NL" sz="9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951127"/>
                  </a:ext>
                </a:extLst>
              </a:tr>
              <a:tr h="203679">
                <a:tc>
                  <a:txBody>
                    <a:bodyPr/>
                    <a:lstStyle/>
                    <a:p>
                      <a:pPr fontAlgn="t"/>
                      <a:endParaRPr lang="en-NL" sz="900">
                        <a:effectLst/>
                      </a:endParaRPr>
                    </a:p>
                    <a:p>
                      <a:pPr algn="l" rtl="0" fontAlgn="base"/>
                      <a:r>
                        <a:rPr lang="en-NL" sz="9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900">
                        <a:effectLst/>
                      </a:endParaRPr>
                    </a:p>
                    <a:p>
                      <a:pPr algn="l" rtl="0" fontAlgn="base"/>
                      <a:r>
                        <a:rPr lang="en-US" sz="900" b="0" i="0">
                          <a:effectLst/>
                          <a:latin typeface="Calibri" panose="020F0502020204030204" pitchFamily="34" charset="0"/>
                        </a:rPr>
                        <a:t>Help human referee if needed </a:t>
                      </a:r>
                      <a:endParaRPr lang="en-US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900">
                        <a:effectLst/>
                      </a:endParaRPr>
                    </a:p>
                    <a:p>
                      <a:pPr algn="l" rtl="0" fontAlgn="base"/>
                      <a:r>
                        <a:rPr lang="en-NL" sz="9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884228"/>
                  </a:ext>
                </a:extLst>
              </a:tr>
              <a:tr h="203679">
                <a:tc>
                  <a:txBody>
                    <a:bodyPr/>
                    <a:lstStyle/>
                    <a:p>
                      <a:pPr fontAlgn="t"/>
                      <a:endParaRPr lang="en-NL" sz="900">
                        <a:effectLst/>
                      </a:endParaRPr>
                    </a:p>
                    <a:p>
                      <a:pPr algn="l" rtl="0" fontAlgn="base"/>
                      <a:r>
                        <a:rPr lang="en-NL" sz="9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900" b="0" i="0">
                          <a:effectLst/>
                          <a:latin typeface="Calibri" panose="020F0502020204030204" pitchFamily="34" charset="0"/>
                        </a:rPr>
                        <a:t>Log and show evidence for game calls </a:t>
                      </a:r>
                      <a:endParaRPr lang="en-US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900">
                        <a:effectLst/>
                      </a:endParaRPr>
                    </a:p>
                    <a:p>
                      <a:pPr algn="l" rtl="0" fontAlgn="base"/>
                      <a:r>
                        <a:rPr lang="en-NL" sz="9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2471"/>
                  </a:ext>
                </a:extLst>
              </a:tr>
              <a:tr h="203679">
                <a:tc>
                  <a:txBody>
                    <a:bodyPr/>
                    <a:lstStyle/>
                    <a:p>
                      <a:pPr fontAlgn="t"/>
                      <a:endParaRPr lang="en-NL" sz="900">
                        <a:effectLst/>
                      </a:endParaRPr>
                    </a:p>
                    <a:p>
                      <a:pPr algn="l" rtl="0" fontAlgn="base"/>
                      <a:r>
                        <a:rPr lang="en-NL" sz="9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900" b="0" i="0">
                          <a:effectLst/>
                          <a:latin typeface="Calibri" panose="020F0502020204030204" pitchFamily="34" charset="0"/>
                        </a:rPr>
                        <a:t>Stop the game when needed and check procedures before starting again.  </a:t>
                      </a:r>
                      <a:endParaRPr lang="en-US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900">
                        <a:effectLst/>
                      </a:endParaRPr>
                    </a:p>
                    <a:p>
                      <a:pPr algn="l" rtl="0" fontAlgn="base"/>
                      <a:r>
                        <a:rPr lang="en-NL" sz="9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147032"/>
                  </a:ext>
                </a:extLst>
              </a:tr>
              <a:tr h="203679">
                <a:tc>
                  <a:txBody>
                    <a:bodyPr/>
                    <a:lstStyle/>
                    <a:p>
                      <a:pPr fontAlgn="t"/>
                      <a:endParaRPr lang="en-NL" sz="900">
                        <a:effectLst/>
                      </a:endParaRPr>
                    </a:p>
                    <a:p>
                      <a:pPr algn="l" rtl="0" fontAlgn="base"/>
                      <a:r>
                        <a:rPr lang="en-NL" sz="9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900" b="0" i="0">
                          <a:effectLst/>
                          <a:latin typeface="Calibri" panose="020F0502020204030204" pitchFamily="34" charset="0"/>
                        </a:rPr>
                        <a:t>End match </a:t>
                      </a:r>
                      <a:endParaRPr lang="en-US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900">
                        <a:effectLst/>
                      </a:endParaRPr>
                    </a:p>
                    <a:p>
                      <a:pPr algn="l" rtl="0" fontAlgn="base"/>
                      <a:r>
                        <a:rPr lang="en-NL" sz="9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9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103639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9AF55254-7922-A5D4-D087-190C3826C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1" y="3273467"/>
            <a:ext cx="3799909" cy="13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B51EEC-8D8A-3472-BF64-95302B0E9D6A}"/>
              </a:ext>
            </a:extLst>
          </p:cNvPr>
          <p:cNvSpPr txBox="1"/>
          <p:nvPr/>
        </p:nvSpPr>
        <p:spPr>
          <a:xfrm>
            <a:off x="506842" y="417891"/>
            <a:ext cx="24783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/>
              <a:t>External and Enabling Systems</a:t>
            </a:r>
            <a:endParaRPr lang="en-NL" b="1" i="1" u="s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F9C48-6EF3-EA97-96CA-E825EE92D48E}"/>
              </a:ext>
            </a:extLst>
          </p:cNvPr>
          <p:cNvSpPr txBox="1"/>
          <p:nvPr/>
        </p:nvSpPr>
        <p:spPr>
          <a:xfrm>
            <a:off x="6306250" y="447909"/>
            <a:ext cx="18645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/>
              <a:t>Mission</a:t>
            </a:r>
            <a:endParaRPr lang="en-NL" b="1" u="sn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8823B-A710-4D1C-C547-F674C75A2FC6}"/>
              </a:ext>
            </a:extLst>
          </p:cNvPr>
          <p:cNvSpPr txBox="1"/>
          <p:nvPr/>
        </p:nvSpPr>
        <p:spPr>
          <a:xfrm>
            <a:off x="1452914" y="2973385"/>
            <a:ext cx="18645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/>
              <a:t>Process Flow</a:t>
            </a:r>
            <a:endParaRPr lang="en-NL" b="1" i="1" u="sng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E031690-78F9-513C-3CE2-0E68E4288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269" y="69197"/>
            <a:ext cx="7556500" cy="539038"/>
          </a:xfrm>
        </p:spPr>
        <p:txBody>
          <a:bodyPr/>
          <a:lstStyle/>
          <a:p>
            <a:pPr algn="ctr"/>
            <a:r>
              <a:rPr lang="en-US">
                <a:cs typeface="Calibri"/>
              </a:rPr>
              <a:t>System Thinking Tools</a:t>
            </a:r>
          </a:p>
        </p:txBody>
      </p:sp>
    </p:spTree>
    <p:extLst>
      <p:ext uri="{BB962C8B-B14F-4D97-AF65-F5344CB8AC3E}">
        <p14:creationId xmlns:p14="http://schemas.microsoft.com/office/powerpoint/2010/main" val="260115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E3EE4BE-7B6E-E846-AB0E-79815FFDF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215" y="1417418"/>
            <a:ext cx="3598863" cy="2797269"/>
          </a:xfrm>
        </p:spPr>
        <p:txBody>
          <a:bodyPr/>
          <a:lstStyle/>
          <a:p>
            <a:endParaRPr lang="en-US" sz="1400"/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1400"/>
              <a:t> </a:t>
            </a:r>
            <a:r>
              <a:rPr lang="en-US" sz="1600">
                <a:ea typeface="+mn-lt"/>
                <a:cs typeface="+mn-lt"/>
              </a:rPr>
              <a:t>The ball is placed inside the corner arc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endParaRPr lang="en-US" sz="1600">
              <a:ea typeface="+mn-lt"/>
              <a:cs typeface="+mn-lt"/>
            </a:endParaRP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1600">
                <a:ea typeface="+mn-lt"/>
                <a:cs typeface="+mn-lt"/>
              </a:rPr>
              <a:t>Players of the corner kick awarded team =&gt; radius of 2m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endParaRPr lang="en-US" sz="1600">
              <a:ea typeface="+mn-lt"/>
              <a:cs typeface="+mn-lt"/>
            </a:endParaRP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1600">
                <a:ea typeface="+mn-lt"/>
                <a:cs typeface="+mn-lt"/>
              </a:rPr>
              <a:t>Players of opponent team =&gt; radius of 3m</a:t>
            </a:r>
            <a:endParaRPr 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D1CC9-643C-7F10-36CA-6DFDB262B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9</a:t>
            </a:fld>
            <a:endParaRPr lang="en-GB"/>
          </a:p>
        </p:txBody>
      </p:sp>
      <p:pic>
        <p:nvPicPr>
          <p:cNvPr id="12" name="Content Placeholder 11" descr="Diagram, schematic&#10;&#10;Description automatically generated">
            <a:extLst>
              <a:ext uri="{FF2B5EF4-FFF2-40B4-BE49-F238E27FC236}">
                <a16:creationId xmlns:a16="http://schemas.microsoft.com/office/drawing/2014/main" id="{5B13530D-F82C-C483-B174-E869B482E0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14875" y="1403005"/>
            <a:ext cx="3598863" cy="2826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9" name="Title 9">
            <a:extLst>
              <a:ext uri="{FF2B5EF4-FFF2-40B4-BE49-F238E27FC236}">
                <a16:creationId xmlns:a16="http://schemas.microsoft.com/office/drawing/2014/main" id="{B74415CF-1B35-0207-C3AE-8DF7DACFDEA4}"/>
              </a:ext>
            </a:extLst>
          </p:cNvPr>
          <p:cNvSpPr txBox="1">
            <a:spLocks/>
          </p:cNvSpPr>
          <p:nvPr/>
        </p:nvSpPr>
        <p:spPr>
          <a:xfrm>
            <a:off x="1515639" y="-157164"/>
            <a:ext cx="6112721" cy="5357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95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700" b="1"/>
              <a:t>Corner Procedure</a:t>
            </a:r>
            <a:endParaRPr lang="en-NL" sz="2700" b="1"/>
          </a:p>
        </p:txBody>
      </p:sp>
    </p:spTree>
    <p:extLst>
      <p:ext uri="{BB962C8B-B14F-4D97-AF65-F5344CB8AC3E}">
        <p14:creationId xmlns:p14="http://schemas.microsoft.com/office/powerpoint/2010/main" val="735384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TUe_16x9 (2)</Template>
  <Application>Microsoft Office PowerPoint</Application>
  <PresentationFormat>On-screen Show (16:9)</PresentationFormat>
  <Slides>25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Kantoorthema</vt:lpstr>
      <vt:lpstr>2022 Autonomous Referee – Final Presentation</vt:lpstr>
      <vt:lpstr>MSD Trainees</vt:lpstr>
      <vt:lpstr>Contents</vt:lpstr>
      <vt:lpstr>1 Motivation </vt:lpstr>
      <vt:lpstr>Why Autonomous-Referee?</vt:lpstr>
      <vt:lpstr>2 System Thinking Process </vt:lpstr>
      <vt:lpstr>From Needs to Requirements</vt:lpstr>
      <vt:lpstr>System Thinking Tools</vt:lpstr>
      <vt:lpstr>PowerPoint Presentation</vt:lpstr>
      <vt:lpstr>Project Scope</vt:lpstr>
      <vt:lpstr>Approach</vt:lpstr>
      <vt:lpstr>Challenges</vt:lpstr>
      <vt:lpstr>3 System Architecture</vt:lpstr>
      <vt:lpstr>Logical Architecture </vt:lpstr>
      <vt:lpstr>Physical Architecture </vt:lpstr>
      <vt:lpstr>4 Implementation and Validation</vt:lpstr>
      <vt:lpstr>Implementation Details</vt:lpstr>
      <vt:lpstr>Object Detection algorithm</vt:lpstr>
      <vt:lpstr>Attacking Team Scenario</vt:lpstr>
      <vt:lpstr>Validation in Defending Team Scenario</vt:lpstr>
      <vt:lpstr>Risk Management</vt:lpstr>
      <vt:lpstr>5 Future Work </vt:lpstr>
      <vt:lpstr>Deliverables</vt:lpstr>
      <vt:lpstr>Future Work</vt:lpstr>
      <vt:lpstr>Thank you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Ven, I.M.J. van de</dc:creator>
  <cp:revision>1</cp:revision>
  <dcterms:created xsi:type="dcterms:W3CDTF">2019-11-27T15:26:32Z</dcterms:created>
  <dcterms:modified xsi:type="dcterms:W3CDTF">2023-03-24T15:06:56Z</dcterms:modified>
</cp:coreProperties>
</file>